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Lst>
  <p:sldSz cy="6858000" cx="12192000"/>
  <p:notesSz cx="6858000" cy="9144000"/>
  <p:embeddedFontLst>
    <p:embeddedFont>
      <p:font typeface="IBM Plex Sans"/>
      <p:regular r:id="rId57"/>
      <p:bold r:id="rId58"/>
      <p:italic r:id="rId59"/>
      <p:boldItalic r:id="rId60"/>
    </p:embeddedFont>
    <p:embeddedFont>
      <p:font typeface="IBM Plex Sans Light"/>
      <p:regular r:id="rId61"/>
      <p:bold r:id="rId62"/>
      <p:italic r:id="rId63"/>
      <p:boldItalic r:id="rId64"/>
    </p:embeddedFont>
    <p:embeddedFont>
      <p:font typeface="Arimo"/>
      <p:regular r:id="rId65"/>
      <p:bold r:id="rId66"/>
      <p:italic r:id="rId67"/>
      <p:boldItalic r:id="rId68"/>
    </p:embeddedFont>
    <p:embeddedFont>
      <p:font typeface="Saira Condensed SemiBold"/>
      <p:regular r:id="rId69"/>
      <p:bold r:id="rId70"/>
    </p:embeddedFont>
    <p:embeddedFont>
      <p:font typeface="Saira Condensed Light"/>
      <p:regular r:id="rId71"/>
      <p:bold r:id="rId72"/>
    </p:embeddedFont>
    <p:embeddedFont>
      <p:font typeface="IBM Plex Sans SemiBold"/>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7" roundtripDataSignature="AMtx7mgczIkAjY/TM4DIVkw6sdw6EuOS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IBMPlexSansSemiBold-regular.fntdata"/><Relationship Id="rId72" Type="http://schemas.openxmlformats.org/officeDocument/2006/relationships/font" Target="fonts/SairaCondensedLight-bold.fntdata"/><Relationship Id="rId31" Type="http://schemas.openxmlformats.org/officeDocument/2006/relationships/slide" Target="slides/slide27.xml"/><Relationship Id="rId75" Type="http://schemas.openxmlformats.org/officeDocument/2006/relationships/font" Target="fonts/IBMPlexSansSemiBold-italic.fntdata"/><Relationship Id="rId30" Type="http://schemas.openxmlformats.org/officeDocument/2006/relationships/slide" Target="slides/slide26.xml"/><Relationship Id="rId74" Type="http://schemas.openxmlformats.org/officeDocument/2006/relationships/font" Target="fonts/IBMPlexSansSemiBold-bold.fntdata"/><Relationship Id="rId33" Type="http://schemas.openxmlformats.org/officeDocument/2006/relationships/slide" Target="slides/slide29.xml"/><Relationship Id="rId77" Type="http://customschemas.google.com/relationships/presentationmetadata" Target="metadata"/><Relationship Id="rId32" Type="http://schemas.openxmlformats.org/officeDocument/2006/relationships/slide" Target="slides/slide28.xml"/><Relationship Id="rId76" Type="http://schemas.openxmlformats.org/officeDocument/2006/relationships/font" Target="fonts/IBMPlexSansSemiBold-boldItalic.fntdata"/><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SairaCondensedLight-regular.fntdata"/><Relationship Id="rId70" Type="http://schemas.openxmlformats.org/officeDocument/2006/relationships/font" Target="fonts/SairaCondensedSemiBold-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IBMPlexSansLight-bold.fntdata"/><Relationship Id="rId61" Type="http://schemas.openxmlformats.org/officeDocument/2006/relationships/font" Target="fonts/IBMPlexSansLight-regular.fntdata"/><Relationship Id="rId20" Type="http://schemas.openxmlformats.org/officeDocument/2006/relationships/slide" Target="slides/slide16.xml"/><Relationship Id="rId64" Type="http://schemas.openxmlformats.org/officeDocument/2006/relationships/font" Target="fonts/IBMPlexSansLight-boldItalic.fntdata"/><Relationship Id="rId63" Type="http://schemas.openxmlformats.org/officeDocument/2006/relationships/font" Target="fonts/IBMPlexSansLight-italic.fntdata"/><Relationship Id="rId22" Type="http://schemas.openxmlformats.org/officeDocument/2006/relationships/slide" Target="slides/slide18.xml"/><Relationship Id="rId66" Type="http://schemas.openxmlformats.org/officeDocument/2006/relationships/font" Target="fonts/Arimo-bold.fntdata"/><Relationship Id="rId21" Type="http://schemas.openxmlformats.org/officeDocument/2006/relationships/slide" Target="slides/slide17.xml"/><Relationship Id="rId65" Type="http://schemas.openxmlformats.org/officeDocument/2006/relationships/font" Target="fonts/Arimo-regular.fntdata"/><Relationship Id="rId24" Type="http://schemas.openxmlformats.org/officeDocument/2006/relationships/slide" Target="slides/slide20.xml"/><Relationship Id="rId68" Type="http://schemas.openxmlformats.org/officeDocument/2006/relationships/font" Target="fonts/Arimo-boldItalic.fntdata"/><Relationship Id="rId23" Type="http://schemas.openxmlformats.org/officeDocument/2006/relationships/slide" Target="slides/slide19.xml"/><Relationship Id="rId67" Type="http://schemas.openxmlformats.org/officeDocument/2006/relationships/font" Target="fonts/Arimo-italic.fntdata"/><Relationship Id="rId60" Type="http://schemas.openxmlformats.org/officeDocument/2006/relationships/font" Target="fonts/IBMPlexSans-bold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SairaCondensedSemiBold-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IBMPlexSans-regular.fntdata"/><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IBMPlexSans-italic.fntdata"/><Relationship Id="rId14" Type="http://schemas.openxmlformats.org/officeDocument/2006/relationships/slide" Target="slides/slide10.xml"/><Relationship Id="rId58" Type="http://schemas.openxmlformats.org/officeDocument/2006/relationships/font" Target="fonts/IBMPlexSans-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4" name="Google Shape;15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09" name="Google Shape;20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15" name="Google Shape;21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22" name="Google Shape;22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28" name="Google Shape;22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36" name="Google Shape;23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44" name="Google Shape;24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51" name="Google Shape;25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57" name="Google Shape;25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64" name="Google Shape;26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73" name="Google Shape;27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1" name="Google Shape;16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82" name="Google Shape;28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90" name="Google Shape;29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98" name="Google Shape;29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08" name="Google Shape;30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14" name="Google Shape;31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20" name="Google Shape;32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26" name="Google Shape;32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34" name="Google Shape;33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40" name="Google Shape;340;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46" name="Google Shape;34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7" name="Google Shape;16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54" name="Google Shape;35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62" name="Google Shape;362;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68" name="Google Shape;36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76" name="Google Shape;376;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82" name="Google Shape;382;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88" name="Google Shape;388;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94" name="Google Shape;394;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3" name="Google Shape;17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485efad7b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g3485efad7b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4c46bd35d9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g34c46bd35d9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4c46bd35d9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g34c46bd35d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4c46bd35d9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g34c46bd35d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4c46bd35d9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g34c46bd35d9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4c46bd35d9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g34c46bd35d9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4b6b85f18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g34b6b85f18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4c46bd35d9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g34c46bd35d9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4c46bd35d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34c46bd35d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9" name="Google Shape;17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485efad7bf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g3485efad7b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485efad7bf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g3485efad7bf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85" name="Google Shape;18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91" name="Google Shape;19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97" name="Google Shape;19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03" name="Google Shape;20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pic>
        <p:nvPicPr>
          <p:cNvPr descr="Background pattern&#10;&#10;Description automatically generated" id="15" name="Google Shape;15;p4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6" name="Google Shape;16;p43"/>
          <p:cNvSpPr txBox="1"/>
          <p:nvPr>
            <p:ph type="ctrTitle"/>
          </p:nvPr>
        </p:nvSpPr>
        <p:spPr>
          <a:xfrm>
            <a:off x="4249881" y="2504921"/>
            <a:ext cx="7280733" cy="2061531"/>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400"/>
              <a:buFont typeface="Saira Condensed Light"/>
              <a:buNone/>
              <a:defRPr b="0" i="0" sz="54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3"/>
          <p:cNvSpPr txBox="1"/>
          <p:nvPr>
            <p:ph idx="1" type="subTitle"/>
          </p:nvPr>
        </p:nvSpPr>
        <p:spPr>
          <a:xfrm>
            <a:off x="4488873" y="4591369"/>
            <a:ext cx="7041742" cy="934635"/>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SzPts val="2000"/>
              <a:buNone/>
              <a:defRPr b="0" i="0" sz="2000">
                <a:solidFill>
                  <a:schemeClr val="lt1"/>
                </a:solidFill>
                <a:latin typeface="IBM Plex Sans"/>
                <a:ea typeface="IBM Plex Sans"/>
                <a:cs typeface="IBM Plex Sans"/>
                <a:sym typeface="IBM Plex Sans"/>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3"/>
          <p:cNvSpPr txBox="1"/>
          <p:nvPr>
            <p:ph idx="2" type="body"/>
          </p:nvPr>
        </p:nvSpPr>
        <p:spPr>
          <a:xfrm>
            <a:off x="4675910" y="5690085"/>
            <a:ext cx="6854708" cy="42250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SzPts val="1800"/>
              <a:buNone/>
              <a:defRPr b="1" i="0" sz="18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500"/>
              </a:spcBef>
              <a:spcAft>
                <a:spcPts val="0"/>
              </a:spcAft>
              <a:buSzPts val="1800"/>
              <a:buNone/>
              <a:defRPr/>
            </a:lvl2pPr>
            <a:lvl3pPr indent="-228600" lvl="2" marL="1371600" algn="r">
              <a:lnSpc>
                <a:spcPct val="90000"/>
              </a:lnSpc>
              <a:spcBef>
                <a:spcPts val="500"/>
              </a:spcBef>
              <a:spcAft>
                <a:spcPts val="0"/>
              </a:spcAft>
              <a:buSzPts val="1600"/>
              <a:buNone/>
              <a:defRPr/>
            </a:lvl3pPr>
            <a:lvl4pPr indent="-228600" lvl="3" marL="1828800" algn="r">
              <a:lnSpc>
                <a:spcPct val="90000"/>
              </a:lnSpc>
              <a:spcBef>
                <a:spcPts val="500"/>
              </a:spcBef>
              <a:spcAft>
                <a:spcPts val="0"/>
              </a:spcAft>
              <a:buSzPts val="1600"/>
              <a:buNone/>
              <a:defRPr/>
            </a:lvl4pPr>
            <a:lvl5pPr indent="-228600" lvl="4" marL="2286000" algn="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43"/>
          <p:cNvSpPr txBox="1"/>
          <p:nvPr>
            <p:ph idx="10" type="dt"/>
          </p:nvPr>
        </p:nvSpPr>
        <p:spPr>
          <a:xfrm>
            <a:off x="10416209" y="6342033"/>
            <a:ext cx="1114406" cy="246221"/>
          </a:xfrm>
          <a:prstGeom prst="rect">
            <a:avLst/>
          </a:prstGeom>
          <a:solidFill>
            <a:schemeClr val="accent1"/>
          </a:solidFill>
          <a:ln>
            <a:noFill/>
          </a:ln>
        </p:spPr>
        <p:txBody>
          <a:bodyPr anchorCtr="0" anchor="t" bIns="45700" lIns="91425" spcFirstLastPara="1" rIns="91425" wrap="square" tIns="45700">
            <a:spAutoFit/>
          </a:bodyPr>
          <a:lstStyle>
            <a:lvl1pPr lvl="0" marR="0" rtl="0" algn="r">
              <a:spcBef>
                <a:spcPts val="0"/>
              </a:spcBef>
              <a:spcAft>
                <a:spcPts val="0"/>
              </a:spcAft>
              <a:buSzPts val="1400"/>
              <a:buNone/>
              <a:defRPr b="1" i="0" sz="10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6" name="Shape 66"/>
        <p:cNvGrpSpPr/>
        <p:nvPr/>
      </p:nvGrpSpPr>
      <p:grpSpPr>
        <a:xfrm>
          <a:off x="0" y="0"/>
          <a:ext cx="0" cy="0"/>
          <a:chOff x="0" y="0"/>
          <a:chExt cx="0" cy="0"/>
        </a:xfrm>
      </p:grpSpPr>
      <p:sp>
        <p:nvSpPr>
          <p:cNvPr id="67" name="Google Shape;67;p52"/>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52"/>
          <p:cNvSpPr txBox="1"/>
          <p:nvPr>
            <p:ph idx="1" type="body"/>
          </p:nvPr>
        </p:nvSpPr>
        <p:spPr>
          <a:xfrm>
            <a:off x="644771" y="1825625"/>
            <a:ext cx="10709031" cy="42351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Font typeface="NTR"/>
              <a:buChar char="-"/>
              <a:defRPr/>
            </a:lvl2pPr>
            <a:lvl3pPr indent="-330200" lvl="2" marL="1371600" algn="l">
              <a:lnSpc>
                <a:spcPct val="90000"/>
              </a:lnSpc>
              <a:spcBef>
                <a:spcPts val="500"/>
              </a:spcBef>
              <a:spcAft>
                <a:spcPts val="0"/>
              </a:spcAft>
              <a:buSzPts val="1600"/>
              <a:buFont typeface="NTR"/>
              <a:buChar char="-"/>
              <a:defRPr/>
            </a:lvl3pPr>
            <a:lvl4pPr indent="-330200" lvl="3" marL="1828800" algn="l">
              <a:lnSpc>
                <a:spcPct val="90000"/>
              </a:lnSpc>
              <a:spcBef>
                <a:spcPts val="500"/>
              </a:spcBef>
              <a:spcAft>
                <a:spcPts val="0"/>
              </a:spcAft>
              <a:buSzPts val="1600"/>
              <a:buFont typeface="NTR"/>
              <a:buChar char="-"/>
              <a:defRPr/>
            </a:lvl4pPr>
            <a:lvl5pPr indent="-317500" lvl="4" marL="2286000" algn="l">
              <a:lnSpc>
                <a:spcPct val="90000"/>
              </a:lnSpc>
              <a:spcBef>
                <a:spcPts val="500"/>
              </a:spcBef>
              <a:spcAft>
                <a:spcPts val="0"/>
              </a:spcAft>
              <a:buSzPts val="1400"/>
              <a:buFont typeface="NTR"/>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52"/>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head and Content">
  <p:cSld name="Title, Subhead and Content">
    <p:spTree>
      <p:nvGrpSpPr>
        <p:cNvPr id="70" name="Shape 70"/>
        <p:cNvGrpSpPr/>
        <p:nvPr/>
      </p:nvGrpSpPr>
      <p:grpSpPr>
        <a:xfrm>
          <a:off x="0" y="0"/>
          <a:ext cx="0" cy="0"/>
          <a:chOff x="0" y="0"/>
          <a:chExt cx="0" cy="0"/>
        </a:xfrm>
      </p:grpSpPr>
      <p:sp>
        <p:nvSpPr>
          <p:cNvPr id="71" name="Google Shape;71;p53"/>
          <p:cNvSpPr txBox="1"/>
          <p:nvPr>
            <p:ph type="title"/>
          </p:nvPr>
        </p:nvSpPr>
        <p:spPr>
          <a:xfrm>
            <a:off x="646359" y="365127"/>
            <a:ext cx="10709031" cy="7346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53"/>
          <p:cNvSpPr txBox="1"/>
          <p:nvPr>
            <p:ph idx="1" type="body"/>
          </p:nvPr>
        </p:nvSpPr>
        <p:spPr>
          <a:xfrm>
            <a:off x="644771" y="1345482"/>
            <a:ext cx="10709031" cy="7346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000"/>
              <a:buNone/>
              <a:defRPr b="0" i="0" sz="20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500"/>
              </a:spcBef>
              <a:spcAft>
                <a:spcPts val="0"/>
              </a:spcAft>
              <a:buSzPts val="18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500"/>
              </a:spcBef>
              <a:spcAft>
                <a:spcPts val="0"/>
              </a:spcAft>
              <a:buSzPts val="1400"/>
              <a:buNone/>
              <a:defRPr b="0" i="0">
                <a:solidFill>
                  <a:schemeClr val="accent1"/>
                </a:solidFill>
                <a:latin typeface="IBM Plex Sans Light"/>
                <a:ea typeface="IBM Plex Sans Light"/>
                <a:cs typeface="IBM Plex Sans Light"/>
                <a:sym typeface="IBM Plex Sans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53"/>
          <p:cNvSpPr txBox="1"/>
          <p:nvPr>
            <p:ph idx="2" type="body"/>
          </p:nvPr>
        </p:nvSpPr>
        <p:spPr>
          <a:xfrm>
            <a:off x="644771" y="2202874"/>
            <a:ext cx="10709031" cy="387927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53"/>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75" name="Shape 75"/>
        <p:cNvGrpSpPr/>
        <p:nvPr/>
      </p:nvGrpSpPr>
      <p:grpSpPr>
        <a:xfrm>
          <a:off x="0" y="0"/>
          <a:ext cx="0" cy="0"/>
          <a:chOff x="0" y="0"/>
          <a:chExt cx="0" cy="0"/>
        </a:xfrm>
      </p:grpSpPr>
      <p:sp>
        <p:nvSpPr>
          <p:cNvPr id="76" name="Google Shape;76;p54"/>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54"/>
          <p:cNvSpPr txBox="1"/>
          <p:nvPr>
            <p:ph idx="1" type="body"/>
          </p:nvPr>
        </p:nvSpPr>
        <p:spPr>
          <a:xfrm>
            <a:off x="644773" y="1825625"/>
            <a:ext cx="3296919"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54"/>
          <p:cNvSpPr txBox="1"/>
          <p:nvPr>
            <p:ph idx="2" type="body"/>
          </p:nvPr>
        </p:nvSpPr>
        <p:spPr>
          <a:xfrm>
            <a:off x="4351622" y="1825625"/>
            <a:ext cx="3296919"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54"/>
          <p:cNvSpPr txBox="1"/>
          <p:nvPr>
            <p:ph idx="3" type="body"/>
          </p:nvPr>
        </p:nvSpPr>
        <p:spPr>
          <a:xfrm>
            <a:off x="8058471" y="1825625"/>
            <a:ext cx="3296919"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54"/>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and Subhead">
  <p:cSld name="Three Content and Subhead">
    <p:spTree>
      <p:nvGrpSpPr>
        <p:cNvPr id="81" name="Shape 81"/>
        <p:cNvGrpSpPr/>
        <p:nvPr/>
      </p:nvGrpSpPr>
      <p:grpSpPr>
        <a:xfrm>
          <a:off x="0" y="0"/>
          <a:ext cx="0" cy="0"/>
          <a:chOff x="0" y="0"/>
          <a:chExt cx="0" cy="0"/>
        </a:xfrm>
      </p:grpSpPr>
      <p:sp>
        <p:nvSpPr>
          <p:cNvPr id="82" name="Google Shape;82;p55"/>
          <p:cNvSpPr txBox="1"/>
          <p:nvPr>
            <p:ph type="title"/>
          </p:nvPr>
        </p:nvSpPr>
        <p:spPr>
          <a:xfrm>
            <a:off x="646359" y="365127"/>
            <a:ext cx="10709031" cy="7346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55"/>
          <p:cNvSpPr txBox="1"/>
          <p:nvPr>
            <p:ph idx="1" type="body"/>
          </p:nvPr>
        </p:nvSpPr>
        <p:spPr>
          <a:xfrm>
            <a:off x="644771" y="1345482"/>
            <a:ext cx="10709031" cy="7346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000"/>
              <a:buNone/>
              <a:defRPr b="0" i="0" sz="20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500"/>
              </a:spcBef>
              <a:spcAft>
                <a:spcPts val="0"/>
              </a:spcAft>
              <a:buSzPts val="18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500"/>
              </a:spcBef>
              <a:spcAft>
                <a:spcPts val="0"/>
              </a:spcAft>
              <a:buSzPts val="1400"/>
              <a:buNone/>
              <a:defRPr b="0" i="0">
                <a:solidFill>
                  <a:schemeClr val="accent1"/>
                </a:solidFill>
                <a:latin typeface="IBM Plex Sans Light"/>
                <a:ea typeface="IBM Plex Sans Light"/>
                <a:cs typeface="IBM Plex Sans Light"/>
                <a:sym typeface="IBM Plex Sans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55"/>
          <p:cNvSpPr txBox="1"/>
          <p:nvPr>
            <p:ph idx="2" type="body"/>
          </p:nvPr>
        </p:nvSpPr>
        <p:spPr>
          <a:xfrm>
            <a:off x="644773" y="2325836"/>
            <a:ext cx="3296919" cy="385112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55"/>
          <p:cNvSpPr txBox="1"/>
          <p:nvPr>
            <p:ph idx="3" type="body"/>
          </p:nvPr>
        </p:nvSpPr>
        <p:spPr>
          <a:xfrm>
            <a:off x="4351622" y="2325836"/>
            <a:ext cx="3296919" cy="385112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55"/>
          <p:cNvSpPr txBox="1"/>
          <p:nvPr>
            <p:ph idx="4" type="body"/>
          </p:nvPr>
        </p:nvSpPr>
        <p:spPr>
          <a:xfrm>
            <a:off x="8058471" y="2325836"/>
            <a:ext cx="3296919" cy="385112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55"/>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p:cSld name="Four Content">
    <p:spTree>
      <p:nvGrpSpPr>
        <p:cNvPr id="88" name="Shape 88"/>
        <p:cNvGrpSpPr/>
        <p:nvPr/>
      </p:nvGrpSpPr>
      <p:grpSpPr>
        <a:xfrm>
          <a:off x="0" y="0"/>
          <a:ext cx="0" cy="0"/>
          <a:chOff x="0" y="0"/>
          <a:chExt cx="0" cy="0"/>
        </a:xfrm>
      </p:grpSpPr>
      <p:sp>
        <p:nvSpPr>
          <p:cNvPr id="89" name="Google Shape;89;p56"/>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56"/>
          <p:cNvSpPr txBox="1"/>
          <p:nvPr>
            <p:ph idx="1" type="body"/>
          </p:nvPr>
        </p:nvSpPr>
        <p:spPr>
          <a:xfrm>
            <a:off x="644526" y="1962352"/>
            <a:ext cx="4954588" cy="182816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56"/>
          <p:cNvSpPr txBox="1"/>
          <p:nvPr>
            <p:ph idx="2" type="body"/>
          </p:nvPr>
        </p:nvSpPr>
        <p:spPr>
          <a:xfrm>
            <a:off x="6400803" y="1962352"/>
            <a:ext cx="4954588" cy="182816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56"/>
          <p:cNvSpPr txBox="1"/>
          <p:nvPr>
            <p:ph idx="3" type="body"/>
          </p:nvPr>
        </p:nvSpPr>
        <p:spPr>
          <a:xfrm>
            <a:off x="644526" y="4119680"/>
            <a:ext cx="4954588" cy="182816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56"/>
          <p:cNvSpPr txBox="1"/>
          <p:nvPr>
            <p:ph idx="4" type="body"/>
          </p:nvPr>
        </p:nvSpPr>
        <p:spPr>
          <a:xfrm>
            <a:off x="6400803" y="4119680"/>
            <a:ext cx="4954588" cy="182816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56"/>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and subhead">
  <p:cSld name="Four Content and subhead">
    <p:spTree>
      <p:nvGrpSpPr>
        <p:cNvPr id="95" name="Shape 95"/>
        <p:cNvGrpSpPr/>
        <p:nvPr/>
      </p:nvGrpSpPr>
      <p:grpSpPr>
        <a:xfrm>
          <a:off x="0" y="0"/>
          <a:ext cx="0" cy="0"/>
          <a:chOff x="0" y="0"/>
          <a:chExt cx="0" cy="0"/>
        </a:xfrm>
      </p:grpSpPr>
      <p:sp>
        <p:nvSpPr>
          <p:cNvPr id="96" name="Google Shape;96;p57"/>
          <p:cNvSpPr txBox="1"/>
          <p:nvPr>
            <p:ph type="title"/>
          </p:nvPr>
        </p:nvSpPr>
        <p:spPr>
          <a:xfrm>
            <a:off x="646359" y="365127"/>
            <a:ext cx="10709031" cy="7346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57"/>
          <p:cNvSpPr txBox="1"/>
          <p:nvPr>
            <p:ph idx="1" type="body"/>
          </p:nvPr>
        </p:nvSpPr>
        <p:spPr>
          <a:xfrm>
            <a:off x="644771" y="1345482"/>
            <a:ext cx="10709031" cy="7346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000"/>
              <a:buNone/>
              <a:defRPr b="0" i="0" sz="20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500"/>
              </a:spcBef>
              <a:spcAft>
                <a:spcPts val="0"/>
              </a:spcAft>
              <a:buSzPts val="18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500"/>
              </a:spcBef>
              <a:spcAft>
                <a:spcPts val="0"/>
              </a:spcAft>
              <a:buSzPts val="1400"/>
              <a:buNone/>
              <a:defRPr b="0" i="0">
                <a:solidFill>
                  <a:schemeClr val="accent1"/>
                </a:solidFill>
                <a:latin typeface="IBM Plex Sans Light"/>
                <a:ea typeface="IBM Plex Sans Light"/>
                <a:cs typeface="IBM Plex Sans Light"/>
                <a:sym typeface="IBM Plex Sans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57"/>
          <p:cNvSpPr txBox="1"/>
          <p:nvPr>
            <p:ph idx="2" type="body"/>
          </p:nvPr>
        </p:nvSpPr>
        <p:spPr>
          <a:xfrm>
            <a:off x="644526" y="2233235"/>
            <a:ext cx="4954588"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57"/>
          <p:cNvSpPr txBox="1"/>
          <p:nvPr>
            <p:ph idx="3" type="body"/>
          </p:nvPr>
        </p:nvSpPr>
        <p:spPr>
          <a:xfrm>
            <a:off x="6400803" y="2233235"/>
            <a:ext cx="4954588"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57"/>
          <p:cNvSpPr txBox="1"/>
          <p:nvPr>
            <p:ph idx="4" type="body"/>
          </p:nvPr>
        </p:nvSpPr>
        <p:spPr>
          <a:xfrm>
            <a:off x="644526" y="4448441"/>
            <a:ext cx="4954588"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57"/>
          <p:cNvSpPr txBox="1"/>
          <p:nvPr>
            <p:ph idx="5" type="body"/>
          </p:nvPr>
        </p:nvSpPr>
        <p:spPr>
          <a:xfrm>
            <a:off x="6400803" y="4448441"/>
            <a:ext cx="4954588"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57"/>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p:cSld name="Five Content">
    <p:spTree>
      <p:nvGrpSpPr>
        <p:cNvPr id="103" name="Shape 103"/>
        <p:cNvGrpSpPr/>
        <p:nvPr/>
      </p:nvGrpSpPr>
      <p:grpSpPr>
        <a:xfrm>
          <a:off x="0" y="0"/>
          <a:ext cx="0" cy="0"/>
          <a:chOff x="0" y="0"/>
          <a:chExt cx="0" cy="0"/>
        </a:xfrm>
      </p:grpSpPr>
      <p:sp>
        <p:nvSpPr>
          <p:cNvPr id="104" name="Google Shape;104;p58"/>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58"/>
          <p:cNvSpPr txBox="1"/>
          <p:nvPr>
            <p:ph idx="1" type="body"/>
          </p:nvPr>
        </p:nvSpPr>
        <p:spPr>
          <a:xfrm>
            <a:off x="644771" y="2210082"/>
            <a:ext cx="4572000" cy="38901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58"/>
          <p:cNvSpPr txBox="1"/>
          <p:nvPr>
            <p:ph idx="2" type="body"/>
          </p:nvPr>
        </p:nvSpPr>
        <p:spPr>
          <a:xfrm>
            <a:off x="5359999" y="2210085"/>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58"/>
          <p:cNvSpPr txBox="1"/>
          <p:nvPr>
            <p:ph idx="3" type="body"/>
          </p:nvPr>
        </p:nvSpPr>
        <p:spPr>
          <a:xfrm>
            <a:off x="8429308" y="2210086"/>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58"/>
          <p:cNvSpPr txBox="1"/>
          <p:nvPr>
            <p:ph idx="4" type="body"/>
          </p:nvPr>
        </p:nvSpPr>
        <p:spPr>
          <a:xfrm>
            <a:off x="5359999" y="4448439"/>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58"/>
          <p:cNvSpPr txBox="1"/>
          <p:nvPr>
            <p:ph idx="5" type="body"/>
          </p:nvPr>
        </p:nvSpPr>
        <p:spPr>
          <a:xfrm>
            <a:off x="8429308" y="4448441"/>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58"/>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and subhead">
  <p:cSld name="Five Content and subhead">
    <p:spTree>
      <p:nvGrpSpPr>
        <p:cNvPr id="111" name="Shape 111"/>
        <p:cNvGrpSpPr/>
        <p:nvPr/>
      </p:nvGrpSpPr>
      <p:grpSpPr>
        <a:xfrm>
          <a:off x="0" y="0"/>
          <a:ext cx="0" cy="0"/>
          <a:chOff x="0" y="0"/>
          <a:chExt cx="0" cy="0"/>
        </a:xfrm>
      </p:grpSpPr>
      <p:sp>
        <p:nvSpPr>
          <p:cNvPr id="112" name="Google Shape;112;p59"/>
          <p:cNvSpPr txBox="1"/>
          <p:nvPr>
            <p:ph type="title"/>
          </p:nvPr>
        </p:nvSpPr>
        <p:spPr>
          <a:xfrm>
            <a:off x="646359" y="365127"/>
            <a:ext cx="10709031" cy="7346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59"/>
          <p:cNvSpPr txBox="1"/>
          <p:nvPr>
            <p:ph idx="1" type="body"/>
          </p:nvPr>
        </p:nvSpPr>
        <p:spPr>
          <a:xfrm>
            <a:off x="644771" y="1345482"/>
            <a:ext cx="10709031" cy="7346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000"/>
              <a:buNone/>
              <a:defRPr b="0" i="0" sz="20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500"/>
              </a:spcBef>
              <a:spcAft>
                <a:spcPts val="0"/>
              </a:spcAft>
              <a:buSzPts val="18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500"/>
              </a:spcBef>
              <a:spcAft>
                <a:spcPts val="0"/>
              </a:spcAft>
              <a:buSzPts val="1400"/>
              <a:buNone/>
              <a:defRPr b="0" i="0">
                <a:solidFill>
                  <a:schemeClr val="accent1"/>
                </a:solidFill>
                <a:latin typeface="IBM Plex Sans Light"/>
                <a:ea typeface="IBM Plex Sans Light"/>
                <a:cs typeface="IBM Plex Sans Light"/>
                <a:sym typeface="IBM Plex Sans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59"/>
          <p:cNvSpPr txBox="1"/>
          <p:nvPr>
            <p:ph idx="2" type="body"/>
          </p:nvPr>
        </p:nvSpPr>
        <p:spPr>
          <a:xfrm>
            <a:off x="644771" y="2210082"/>
            <a:ext cx="4572000" cy="38901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59"/>
          <p:cNvSpPr txBox="1"/>
          <p:nvPr>
            <p:ph idx="3" type="body"/>
          </p:nvPr>
        </p:nvSpPr>
        <p:spPr>
          <a:xfrm>
            <a:off x="5359205" y="2210086"/>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59"/>
          <p:cNvSpPr txBox="1"/>
          <p:nvPr>
            <p:ph idx="4" type="body"/>
          </p:nvPr>
        </p:nvSpPr>
        <p:spPr>
          <a:xfrm>
            <a:off x="8427720" y="2210086"/>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59"/>
          <p:cNvSpPr txBox="1"/>
          <p:nvPr>
            <p:ph idx="5" type="body"/>
          </p:nvPr>
        </p:nvSpPr>
        <p:spPr>
          <a:xfrm>
            <a:off x="5359205" y="4448441"/>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59"/>
          <p:cNvSpPr txBox="1"/>
          <p:nvPr>
            <p:ph idx="6" type="body"/>
          </p:nvPr>
        </p:nvSpPr>
        <p:spPr>
          <a:xfrm>
            <a:off x="8427720" y="4448441"/>
            <a:ext cx="2926080" cy="165180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SzPts val="1800"/>
              <a:buNone/>
              <a:defRPr/>
            </a:lvl1pPr>
            <a:lvl2pPr indent="-228600" lvl="1" marL="914400" algn="ctr">
              <a:lnSpc>
                <a:spcPct val="90000"/>
              </a:lnSpc>
              <a:spcBef>
                <a:spcPts val="500"/>
              </a:spcBef>
              <a:spcAft>
                <a:spcPts val="0"/>
              </a:spcAft>
              <a:buSzPts val="1800"/>
              <a:buNone/>
              <a:defRPr/>
            </a:lvl2pPr>
            <a:lvl3pPr indent="-228600" lvl="2" marL="1371600" algn="ctr">
              <a:lnSpc>
                <a:spcPct val="90000"/>
              </a:lnSpc>
              <a:spcBef>
                <a:spcPts val="500"/>
              </a:spcBef>
              <a:spcAft>
                <a:spcPts val="0"/>
              </a:spcAft>
              <a:buSzPts val="1600"/>
              <a:buNone/>
              <a:defRPr/>
            </a:lvl3pPr>
            <a:lvl4pPr indent="-228600" lvl="3" marL="1828800" algn="ctr">
              <a:lnSpc>
                <a:spcPct val="90000"/>
              </a:lnSpc>
              <a:spcBef>
                <a:spcPts val="500"/>
              </a:spcBef>
              <a:spcAft>
                <a:spcPts val="0"/>
              </a:spcAft>
              <a:buSzPts val="1600"/>
              <a:buNone/>
              <a:defRPr/>
            </a:lvl4pPr>
            <a:lvl5pPr indent="-228600" lvl="4" marL="2286000" algn="ct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59"/>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ubhead">
  <p:cSld name="Two Content, Subhead">
    <p:spTree>
      <p:nvGrpSpPr>
        <p:cNvPr id="120" name="Shape 120"/>
        <p:cNvGrpSpPr/>
        <p:nvPr/>
      </p:nvGrpSpPr>
      <p:grpSpPr>
        <a:xfrm>
          <a:off x="0" y="0"/>
          <a:ext cx="0" cy="0"/>
          <a:chOff x="0" y="0"/>
          <a:chExt cx="0" cy="0"/>
        </a:xfrm>
      </p:grpSpPr>
      <p:sp>
        <p:nvSpPr>
          <p:cNvPr id="121" name="Google Shape;121;p60"/>
          <p:cNvSpPr txBox="1"/>
          <p:nvPr>
            <p:ph type="title"/>
          </p:nvPr>
        </p:nvSpPr>
        <p:spPr>
          <a:xfrm>
            <a:off x="646359" y="365127"/>
            <a:ext cx="10709031" cy="7346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60"/>
          <p:cNvSpPr txBox="1"/>
          <p:nvPr>
            <p:ph idx="1" type="body"/>
          </p:nvPr>
        </p:nvSpPr>
        <p:spPr>
          <a:xfrm>
            <a:off x="644771" y="1345482"/>
            <a:ext cx="10709031" cy="7346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000"/>
              <a:buNone/>
              <a:defRPr b="0" i="0" sz="20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500"/>
              </a:spcBef>
              <a:spcAft>
                <a:spcPts val="0"/>
              </a:spcAft>
              <a:buSzPts val="18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500"/>
              </a:spcBef>
              <a:spcAft>
                <a:spcPts val="0"/>
              </a:spcAft>
              <a:buSzPts val="16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500"/>
              </a:spcBef>
              <a:spcAft>
                <a:spcPts val="0"/>
              </a:spcAft>
              <a:buSzPts val="1400"/>
              <a:buNone/>
              <a:defRPr b="0" i="0">
                <a:solidFill>
                  <a:schemeClr val="accent1"/>
                </a:solidFill>
                <a:latin typeface="IBM Plex Sans Light"/>
                <a:ea typeface="IBM Plex Sans Light"/>
                <a:cs typeface="IBM Plex Sans Light"/>
                <a:sym typeface="IBM Plex Sans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60"/>
          <p:cNvSpPr txBox="1"/>
          <p:nvPr>
            <p:ph idx="2" type="body"/>
          </p:nvPr>
        </p:nvSpPr>
        <p:spPr>
          <a:xfrm>
            <a:off x="644769" y="2325836"/>
            <a:ext cx="5181600" cy="385112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60"/>
          <p:cNvSpPr txBox="1"/>
          <p:nvPr>
            <p:ph idx="3" type="body"/>
          </p:nvPr>
        </p:nvSpPr>
        <p:spPr>
          <a:xfrm>
            <a:off x="6172200" y="2325836"/>
            <a:ext cx="5181600" cy="385112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60"/>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6" name="Shape 126"/>
        <p:cNvGrpSpPr/>
        <p:nvPr/>
      </p:nvGrpSpPr>
      <p:grpSpPr>
        <a:xfrm>
          <a:off x="0" y="0"/>
          <a:ext cx="0" cy="0"/>
          <a:chOff x="0" y="0"/>
          <a:chExt cx="0" cy="0"/>
        </a:xfrm>
      </p:grpSpPr>
      <p:sp>
        <p:nvSpPr>
          <p:cNvPr id="127" name="Google Shape;127;p61"/>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61"/>
          <p:cNvSpPr txBox="1"/>
          <p:nvPr>
            <p:ph idx="1" type="body"/>
          </p:nvPr>
        </p:nvSpPr>
        <p:spPr>
          <a:xfrm>
            <a:off x="644772"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SzPts val="2400"/>
              <a:buNone/>
              <a:defRPr b="1" sz="24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9" name="Google Shape;129;p61"/>
          <p:cNvSpPr txBox="1"/>
          <p:nvPr>
            <p:ph idx="2" type="body"/>
          </p:nvPr>
        </p:nvSpPr>
        <p:spPr>
          <a:xfrm>
            <a:off x="644772"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61"/>
          <p:cNvSpPr txBox="1"/>
          <p:nvPr>
            <p:ph idx="3" type="body"/>
          </p:nvPr>
        </p:nvSpPr>
        <p:spPr>
          <a:xfrm>
            <a:off x="6172202"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SzPts val="2400"/>
              <a:buNone/>
              <a:defRPr b="1" sz="24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 name="Google Shape;131;p61"/>
          <p:cNvSpPr txBox="1"/>
          <p:nvPr>
            <p:ph idx="4" type="body"/>
          </p:nvPr>
        </p:nvSpPr>
        <p:spPr>
          <a:xfrm>
            <a:off x="6172202"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61"/>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Font typeface="Saira Condensed SemiBold"/>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24" name="Google Shape;24;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25" name="Google Shape;25;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chemeClr val="accent1"/>
              </a:buClr>
              <a:buSzPts val="1200"/>
              <a:buFont typeface="IBM Plex Sans"/>
              <a:buNone/>
              <a:defRPr b="1" i="0" sz="1200" u="none" cap="none" strike="noStrike">
                <a:solidFill>
                  <a:schemeClr val="accent1"/>
                </a:solidFill>
                <a:latin typeface="IBM Plex Sans"/>
                <a:ea typeface="IBM Plex Sans"/>
                <a:cs typeface="IBM Plex Sans"/>
                <a:sym typeface="IBM Plex Sans"/>
              </a:defRPr>
            </a:lvl1pPr>
            <a:lvl2pPr indent="0" lvl="1" marL="0" marR="0" algn="r">
              <a:spcBef>
                <a:spcPts val="0"/>
              </a:spcBef>
              <a:spcAft>
                <a:spcPts val="0"/>
              </a:spcAft>
              <a:buClr>
                <a:schemeClr val="accent1"/>
              </a:buClr>
              <a:buSzPts val="1200"/>
              <a:buFont typeface="IBM Plex Sans"/>
              <a:buNone/>
              <a:defRPr b="1" i="0" sz="1200" u="none" cap="none" strike="noStrike">
                <a:solidFill>
                  <a:schemeClr val="accent1"/>
                </a:solidFill>
                <a:latin typeface="IBM Plex Sans"/>
                <a:ea typeface="IBM Plex Sans"/>
                <a:cs typeface="IBM Plex Sans"/>
                <a:sym typeface="IBM Plex Sans"/>
              </a:defRPr>
            </a:lvl2pPr>
            <a:lvl3pPr indent="0" lvl="2" marL="0" marR="0" algn="r">
              <a:spcBef>
                <a:spcPts val="0"/>
              </a:spcBef>
              <a:spcAft>
                <a:spcPts val="0"/>
              </a:spcAft>
              <a:buClr>
                <a:schemeClr val="accent1"/>
              </a:buClr>
              <a:buSzPts val="1200"/>
              <a:buFont typeface="IBM Plex Sans"/>
              <a:buNone/>
              <a:defRPr b="1" i="0" sz="1200" u="none" cap="none" strike="noStrike">
                <a:solidFill>
                  <a:schemeClr val="accent1"/>
                </a:solidFill>
                <a:latin typeface="IBM Plex Sans"/>
                <a:ea typeface="IBM Plex Sans"/>
                <a:cs typeface="IBM Plex Sans"/>
                <a:sym typeface="IBM Plex Sans"/>
              </a:defRPr>
            </a:lvl3pPr>
            <a:lvl4pPr indent="0" lvl="3" marL="0" marR="0" algn="r">
              <a:spcBef>
                <a:spcPts val="0"/>
              </a:spcBef>
              <a:spcAft>
                <a:spcPts val="0"/>
              </a:spcAft>
              <a:buClr>
                <a:schemeClr val="accent1"/>
              </a:buClr>
              <a:buSzPts val="1200"/>
              <a:buFont typeface="IBM Plex Sans"/>
              <a:buNone/>
              <a:defRPr b="1" i="0" sz="1200" u="none" cap="none" strike="noStrike">
                <a:solidFill>
                  <a:schemeClr val="accent1"/>
                </a:solidFill>
                <a:latin typeface="IBM Plex Sans"/>
                <a:ea typeface="IBM Plex Sans"/>
                <a:cs typeface="IBM Plex Sans"/>
                <a:sym typeface="IBM Plex Sans"/>
              </a:defRPr>
            </a:lvl4pPr>
            <a:lvl5pPr indent="0" lvl="4" marL="0" marR="0" algn="r">
              <a:spcBef>
                <a:spcPts val="0"/>
              </a:spcBef>
              <a:spcAft>
                <a:spcPts val="0"/>
              </a:spcAft>
              <a:buClr>
                <a:schemeClr val="accent1"/>
              </a:buClr>
              <a:buSzPts val="1200"/>
              <a:buFont typeface="IBM Plex Sans"/>
              <a:buNone/>
              <a:defRPr b="1" i="0" sz="1200" u="none" cap="none" strike="noStrike">
                <a:solidFill>
                  <a:schemeClr val="accent1"/>
                </a:solidFill>
                <a:latin typeface="IBM Plex Sans"/>
                <a:ea typeface="IBM Plex Sans"/>
                <a:cs typeface="IBM Plex Sans"/>
                <a:sym typeface="IBM Plex Sans"/>
              </a:defRPr>
            </a:lvl5pPr>
            <a:lvl6pPr indent="0" lvl="5" marL="0" marR="0" algn="r">
              <a:spcBef>
                <a:spcPts val="0"/>
              </a:spcBef>
              <a:spcAft>
                <a:spcPts val="0"/>
              </a:spcAft>
              <a:buClr>
                <a:schemeClr val="accent1"/>
              </a:buClr>
              <a:buSzPts val="1200"/>
              <a:buFont typeface="IBM Plex Sans"/>
              <a:buNone/>
              <a:defRPr b="1" i="0" sz="1200" u="none" cap="none" strike="noStrike">
                <a:solidFill>
                  <a:schemeClr val="accent1"/>
                </a:solidFill>
                <a:latin typeface="IBM Plex Sans"/>
                <a:ea typeface="IBM Plex Sans"/>
                <a:cs typeface="IBM Plex Sans"/>
                <a:sym typeface="IBM Plex Sans"/>
              </a:defRPr>
            </a:lvl6pPr>
            <a:lvl7pPr indent="0" lvl="6" marL="0" marR="0" algn="r">
              <a:spcBef>
                <a:spcPts val="0"/>
              </a:spcBef>
              <a:spcAft>
                <a:spcPts val="0"/>
              </a:spcAft>
              <a:buClr>
                <a:schemeClr val="accent1"/>
              </a:buClr>
              <a:buSzPts val="1200"/>
              <a:buFont typeface="IBM Plex Sans"/>
              <a:buNone/>
              <a:defRPr b="1" i="0" sz="1200" u="none" cap="none" strike="noStrike">
                <a:solidFill>
                  <a:schemeClr val="accent1"/>
                </a:solidFill>
                <a:latin typeface="IBM Plex Sans"/>
                <a:ea typeface="IBM Plex Sans"/>
                <a:cs typeface="IBM Plex Sans"/>
                <a:sym typeface="IBM Plex Sans"/>
              </a:defRPr>
            </a:lvl7pPr>
            <a:lvl8pPr indent="0" lvl="7" marL="0" marR="0" algn="r">
              <a:spcBef>
                <a:spcPts val="0"/>
              </a:spcBef>
              <a:spcAft>
                <a:spcPts val="0"/>
              </a:spcAft>
              <a:buClr>
                <a:schemeClr val="accent1"/>
              </a:buClr>
              <a:buSzPts val="1200"/>
              <a:buFont typeface="IBM Plex Sans"/>
              <a:buNone/>
              <a:defRPr b="1" i="0" sz="1200" u="none" cap="none" strike="noStrike">
                <a:solidFill>
                  <a:schemeClr val="accent1"/>
                </a:solidFill>
                <a:latin typeface="IBM Plex Sans"/>
                <a:ea typeface="IBM Plex Sans"/>
                <a:cs typeface="IBM Plex Sans"/>
                <a:sym typeface="IBM Plex Sans"/>
              </a:defRPr>
            </a:lvl8pPr>
            <a:lvl9pPr indent="0" lvl="8" marL="0" marR="0" algn="r">
              <a:spcBef>
                <a:spcPts val="0"/>
              </a:spcBef>
              <a:spcAft>
                <a:spcPts val="0"/>
              </a:spcAft>
              <a:buClr>
                <a:schemeClr val="accent1"/>
              </a:buClr>
              <a:buSzPts val="1200"/>
              <a:buFont typeface="IBM Plex Sans"/>
              <a:buNone/>
              <a:defRPr b="1" i="0" sz="12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 name="Shape 133"/>
        <p:cNvGrpSpPr/>
        <p:nvPr/>
      </p:nvGrpSpPr>
      <p:grpSpPr>
        <a:xfrm>
          <a:off x="0" y="0"/>
          <a:ext cx="0" cy="0"/>
          <a:chOff x="0" y="0"/>
          <a:chExt cx="0" cy="0"/>
        </a:xfrm>
      </p:grpSpPr>
      <p:sp>
        <p:nvSpPr>
          <p:cNvPr id="134" name="Google Shape;134;p62"/>
          <p:cNvSpPr txBox="1"/>
          <p:nvPr>
            <p:ph type="title"/>
          </p:nvPr>
        </p:nvSpPr>
        <p:spPr>
          <a:xfrm>
            <a:off x="644771" y="365125"/>
            <a:ext cx="10709031"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62"/>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6" name="Shape 136"/>
        <p:cNvGrpSpPr/>
        <p:nvPr/>
      </p:nvGrpSpPr>
      <p:grpSpPr>
        <a:xfrm>
          <a:off x="0" y="0"/>
          <a:ext cx="0" cy="0"/>
          <a:chOff x="0" y="0"/>
          <a:chExt cx="0" cy="0"/>
        </a:xfrm>
      </p:grpSpPr>
      <p:sp>
        <p:nvSpPr>
          <p:cNvPr id="137" name="Google Shape;137;p63"/>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38" name="Shape 138"/>
        <p:cNvGrpSpPr/>
        <p:nvPr/>
      </p:nvGrpSpPr>
      <p:grpSpPr>
        <a:xfrm>
          <a:off x="0" y="0"/>
          <a:ext cx="0" cy="0"/>
          <a:chOff x="0" y="0"/>
          <a:chExt cx="0" cy="0"/>
        </a:xfrm>
      </p:grpSpPr>
      <p:sp>
        <p:nvSpPr>
          <p:cNvPr id="139" name="Google Shape;139;p6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0" name="Shape 140"/>
        <p:cNvGrpSpPr/>
        <p:nvPr/>
      </p:nvGrpSpPr>
      <p:grpSpPr>
        <a:xfrm>
          <a:off x="0" y="0"/>
          <a:ext cx="0" cy="0"/>
          <a:chOff x="0" y="0"/>
          <a:chExt cx="0" cy="0"/>
        </a:xfrm>
      </p:grpSpPr>
      <p:sp>
        <p:nvSpPr>
          <p:cNvPr id="141" name="Google Shape;141;p65"/>
          <p:cNvSpPr txBox="1"/>
          <p:nvPr>
            <p:ph type="title"/>
          </p:nvPr>
        </p:nvSpPr>
        <p:spPr>
          <a:xfrm>
            <a:off x="644771" y="365125"/>
            <a:ext cx="10709031"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65"/>
          <p:cNvSpPr txBox="1"/>
          <p:nvPr>
            <p:ph idx="1" type="body"/>
          </p:nvPr>
        </p:nvSpPr>
        <p:spPr>
          <a:xfrm rot="5400000">
            <a:off x="3881699" y="-1411302"/>
            <a:ext cx="4235176" cy="1070903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 name="Shape 143"/>
        <p:cNvGrpSpPr/>
        <p:nvPr/>
      </p:nvGrpSpPr>
      <p:grpSpPr>
        <a:xfrm>
          <a:off x="0" y="0"/>
          <a:ext cx="0" cy="0"/>
          <a:chOff x="0" y="0"/>
          <a:chExt cx="0" cy="0"/>
        </a:xfrm>
      </p:grpSpPr>
      <p:sp>
        <p:nvSpPr>
          <p:cNvPr id="144" name="Google Shape;144;p66"/>
          <p:cNvSpPr txBox="1"/>
          <p:nvPr>
            <p:ph type="title"/>
          </p:nvPr>
        </p:nvSpPr>
        <p:spPr>
          <a:xfrm rot="5400000">
            <a:off x="7133433" y="1956597"/>
            <a:ext cx="5811839" cy="2628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66"/>
          <p:cNvSpPr txBox="1"/>
          <p:nvPr>
            <p:ph idx="1" type="body"/>
          </p:nvPr>
        </p:nvSpPr>
        <p:spPr>
          <a:xfrm rot="5400000">
            <a:off x="1702715" y="-692819"/>
            <a:ext cx="5811839" cy="792773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6" name="Shape 146"/>
        <p:cNvGrpSpPr/>
        <p:nvPr/>
      </p:nvGrpSpPr>
      <p:grpSpPr>
        <a:xfrm>
          <a:off x="0" y="0"/>
          <a:ext cx="0" cy="0"/>
          <a:chOff x="0" y="0"/>
          <a:chExt cx="0" cy="0"/>
        </a:xfrm>
      </p:grpSpPr>
      <p:sp>
        <p:nvSpPr>
          <p:cNvPr id="147" name="Google Shape;147;p6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6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dk1"/>
              </a:buClr>
              <a:buSzPts val="1400"/>
              <a:buFont typeface="Calibri"/>
              <a:buNone/>
              <a:defRPr sz="1800">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50" name="Google Shape;150;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1400"/>
              <a:buFont typeface="Calibri"/>
              <a:buNone/>
              <a:defRPr sz="1800">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51" name="Google Shape;151;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chemeClr val="accent1"/>
              </a:buClr>
              <a:buSzPts val="1200"/>
              <a:buFont typeface="IBM Plex Sans"/>
              <a:buNone/>
              <a:defRPr b="1" i="0" sz="1200">
                <a:solidFill>
                  <a:schemeClr val="accent1"/>
                </a:solidFill>
                <a:latin typeface="IBM Plex Sans"/>
                <a:ea typeface="IBM Plex Sans"/>
                <a:cs typeface="IBM Plex Sans"/>
                <a:sym typeface="IBM Plex Sans"/>
              </a:defRPr>
            </a:lvl1pPr>
            <a:lvl2pPr indent="0" lvl="1" marL="0" marR="0" algn="r">
              <a:spcBef>
                <a:spcPts val="0"/>
              </a:spcBef>
              <a:spcAft>
                <a:spcPts val="0"/>
              </a:spcAft>
              <a:buClr>
                <a:schemeClr val="accent1"/>
              </a:buClr>
              <a:buSzPts val="1200"/>
              <a:buFont typeface="IBM Plex Sans"/>
              <a:buNone/>
              <a:defRPr b="1" i="0" sz="1200">
                <a:solidFill>
                  <a:schemeClr val="accent1"/>
                </a:solidFill>
                <a:latin typeface="IBM Plex Sans"/>
                <a:ea typeface="IBM Plex Sans"/>
                <a:cs typeface="IBM Plex Sans"/>
                <a:sym typeface="IBM Plex Sans"/>
              </a:defRPr>
            </a:lvl2pPr>
            <a:lvl3pPr indent="0" lvl="2" marL="0" marR="0" algn="r">
              <a:spcBef>
                <a:spcPts val="0"/>
              </a:spcBef>
              <a:spcAft>
                <a:spcPts val="0"/>
              </a:spcAft>
              <a:buClr>
                <a:schemeClr val="accent1"/>
              </a:buClr>
              <a:buSzPts val="1200"/>
              <a:buFont typeface="IBM Plex Sans"/>
              <a:buNone/>
              <a:defRPr b="1" i="0" sz="1200">
                <a:solidFill>
                  <a:schemeClr val="accent1"/>
                </a:solidFill>
                <a:latin typeface="IBM Plex Sans"/>
                <a:ea typeface="IBM Plex Sans"/>
                <a:cs typeface="IBM Plex Sans"/>
                <a:sym typeface="IBM Plex Sans"/>
              </a:defRPr>
            </a:lvl3pPr>
            <a:lvl4pPr indent="0" lvl="3" marL="0" marR="0" algn="r">
              <a:spcBef>
                <a:spcPts val="0"/>
              </a:spcBef>
              <a:spcAft>
                <a:spcPts val="0"/>
              </a:spcAft>
              <a:buClr>
                <a:schemeClr val="accent1"/>
              </a:buClr>
              <a:buSzPts val="1200"/>
              <a:buFont typeface="IBM Plex Sans"/>
              <a:buNone/>
              <a:defRPr b="1" i="0" sz="1200">
                <a:solidFill>
                  <a:schemeClr val="accent1"/>
                </a:solidFill>
                <a:latin typeface="IBM Plex Sans"/>
                <a:ea typeface="IBM Plex Sans"/>
                <a:cs typeface="IBM Plex Sans"/>
                <a:sym typeface="IBM Plex Sans"/>
              </a:defRPr>
            </a:lvl4pPr>
            <a:lvl5pPr indent="0" lvl="4" marL="0" marR="0" algn="r">
              <a:spcBef>
                <a:spcPts val="0"/>
              </a:spcBef>
              <a:spcAft>
                <a:spcPts val="0"/>
              </a:spcAft>
              <a:buClr>
                <a:schemeClr val="accent1"/>
              </a:buClr>
              <a:buSzPts val="1200"/>
              <a:buFont typeface="IBM Plex Sans"/>
              <a:buNone/>
              <a:defRPr b="1" i="0" sz="1200">
                <a:solidFill>
                  <a:schemeClr val="accent1"/>
                </a:solidFill>
                <a:latin typeface="IBM Plex Sans"/>
                <a:ea typeface="IBM Plex Sans"/>
                <a:cs typeface="IBM Plex Sans"/>
                <a:sym typeface="IBM Plex Sans"/>
              </a:defRPr>
            </a:lvl5pPr>
            <a:lvl6pPr indent="0" lvl="5" marL="0" marR="0" algn="r">
              <a:spcBef>
                <a:spcPts val="0"/>
              </a:spcBef>
              <a:spcAft>
                <a:spcPts val="0"/>
              </a:spcAft>
              <a:buClr>
                <a:schemeClr val="accent1"/>
              </a:buClr>
              <a:buSzPts val="1200"/>
              <a:buFont typeface="IBM Plex Sans"/>
              <a:buNone/>
              <a:defRPr b="1" i="0" sz="1200">
                <a:solidFill>
                  <a:schemeClr val="accent1"/>
                </a:solidFill>
                <a:latin typeface="IBM Plex Sans"/>
                <a:ea typeface="IBM Plex Sans"/>
                <a:cs typeface="IBM Plex Sans"/>
                <a:sym typeface="IBM Plex Sans"/>
              </a:defRPr>
            </a:lvl6pPr>
            <a:lvl7pPr indent="0" lvl="6" marL="0" marR="0" algn="r">
              <a:spcBef>
                <a:spcPts val="0"/>
              </a:spcBef>
              <a:spcAft>
                <a:spcPts val="0"/>
              </a:spcAft>
              <a:buClr>
                <a:schemeClr val="accent1"/>
              </a:buClr>
              <a:buSzPts val="1200"/>
              <a:buFont typeface="IBM Plex Sans"/>
              <a:buNone/>
              <a:defRPr b="1" i="0" sz="1200">
                <a:solidFill>
                  <a:schemeClr val="accent1"/>
                </a:solidFill>
                <a:latin typeface="IBM Plex Sans"/>
                <a:ea typeface="IBM Plex Sans"/>
                <a:cs typeface="IBM Plex Sans"/>
                <a:sym typeface="IBM Plex Sans"/>
              </a:defRPr>
            </a:lvl7pPr>
            <a:lvl8pPr indent="0" lvl="7" marL="0" marR="0" algn="r">
              <a:spcBef>
                <a:spcPts val="0"/>
              </a:spcBef>
              <a:spcAft>
                <a:spcPts val="0"/>
              </a:spcAft>
              <a:buClr>
                <a:schemeClr val="accent1"/>
              </a:buClr>
              <a:buSzPts val="1200"/>
              <a:buFont typeface="IBM Plex Sans"/>
              <a:buNone/>
              <a:defRPr b="1" i="0" sz="1200">
                <a:solidFill>
                  <a:schemeClr val="accent1"/>
                </a:solidFill>
                <a:latin typeface="IBM Plex Sans"/>
                <a:ea typeface="IBM Plex Sans"/>
                <a:cs typeface="IBM Plex Sans"/>
                <a:sym typeface="IBM Plex Sans"/>
              </a:defRPr>
            </a:lvl8pPr>
            <a:lvl9pPr indent="0" lvl="8" marL="0" marR="0" algn="r">
              <a:spcBef>
                <a:spcPts val="0"/>
              </a:spcBef>
              <a:spcAft>
                <a:spcPts val="0"/>
              </a:spcAft>
              <a:buClr>
                <a:schemeClr val="accent1"/>
              </a:buClr>
              <a:buSzPts val="1200"/>
              <a:buFont typeface="IBM Plex Sans"/>
              <a:buNone/>
              <a:defRPr b="1" i="0" sz="1200">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6" name="Shape 26"/>
        <p:cNvGrpSpPr/>
        <p:nvPr/>
      </p:nvGrpSpPr>
      <p:grpSpPr>
        <a:xfrm>
          <a:off x="0" y="0"/>
          <a:ext cx="0" cy="0"/>
          <a:chOff x="0" y="0"/>
          <a:chExt cx="0" cy="0"/>
        </a:xfrm>
      </p:grpSpPr>
      <p:sp>
        <p:nvSpPr>
          <p:cNvPr id="27" name="Google Shape;27;p45"/>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5"/>
          <p:cNvSpPr txBox="1"/>
          <p:nvPr>
            <p:ph idx="1" type="body"/>
          </p:nvPr>
        </p:nvSpPr>
        <p:spPr>
          <a:xfrm>
            <a:off x="644769" y="1825625"/>
            <a:ext cx="51816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45"/>
          <p:cNvSpPr txBox="1"/>
          <p:nvPr>
            <p:ph idx="2" type="body"/>
          </p:nvPr>
        </p:nvSpPr>
        <p:spPr>
          <a:xfrm>
            <a:off x="6172200" y="1825625"/>
            <a:ext cx="51816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45"/>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 name="Shape 31"/>
        <p:cNvGrpSpPr/>
        <p:nvPr/>
      </p:nvGrpSpPr>
      <p:grpSpPr>
        <a:xfrm>
          <a:off x="0" y="0"/>
          <a:ext cx="0" cy="0"/>
          <a:chOff x="0" y="0"/>
          <a:chExt cx="0" cy="0"/>
        </a:xfrm>
      </p:grpSpPr>
      <p:sp>
        <p:nvSpPr>
          <p:cNvPr id="32" name="Google Shape;32;p46"/>
          <p:cNvSpPr txBox="1"/>
          <p:nvPr>
            <p:ph type="title"/>
          </p:nvPr>
        </p:nvSpPr>
        <p:spPr>
          <a:xfrm>
            <a:off x="644773" y="457200"/>
            <a:ext cx="4127255"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Saira Condensed SemiBol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6"/>
          <p:cNvSpPr txBox="1"/>
          <p:nvPr>
            <p:ph idx="1" type="body"/>
          </p:nvPr>
        </p:nvSpPr>
        <p:spPr>
          <a:xfrm>
            <a:off x="644773" y="2057402"/>
            <a:ext cx="4127255"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sz="1600"/>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 name="Google Shape;34;p46"/>
          <p:cNvSpPr/>
          <p:nvPr>
            <p:ph idx="2" type="pic"/>
          </p:nvPr>
        </p:nvSpPr>
        <p:spPr>
          <a:xfrm>
            <a:off x="5183188" y="987428"/>
            <a:ext cx="6172200" cy="4873625"/>
          </a:xfrm>
          <a:prstGeom prst="rect">
            <a:avLst/>
          </a:prstGeom>
          <a:noFill/>
          <a:ln>
            <a:noFill/>
          </a:ln>
        </p:spPr>
      </p:sp>
      <p:sp>
        <p:nvSpPr>
          <p:cNvPr id="35" name="Google Shape;35;p46"/>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47"/>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p47"/>
          <p:cNvSpPr txBox="1"/>
          <p:nvPr>
            <p:ph idx="1" type="body"/>
          </p:nvPr>
        </p:nvSpPr>
        <p:spPr>
          <a:xfrm>
            <a:off x="5183188" y="987428"/>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SzPts val="3200"/>
              <a:buChar char="▪"/>
              <a:defRPr sz="3200"/>
            </a:lvl1pPr>
            <a:lvl2pPr indent="-406400" lvl="1" marL="914400" algn="l">
              <a:lnSpc>
                <a:spcPct val="90000"/>
              </a:lnSpc>
              <a:spcBef>
                <a:spcPts val="500"/>
              </a:spcBef>
              <a:spcAft>
                <a:spcPts val="0"/>
              </a:spcAft>
              <a:buSzPts val="2800"/>
              <a:buChar char="-"/>
              <a:defRPr sz="2800"/>
            </a:lvl2pPr>
            <a:lvl3pPr indent="-381000" lvl="2" marL="1371600" algn="l">
              <a:lnSpc>
                <a:spcPct val="90000"/>
              </a:lnSpc>
              <a:spcBef>
                <a:spcPts val="500"/>
              </a:spcBef>
              <a:spcAft>
                <a:spcPts val="0"/>
              </a:spcAft>
              <a:buSzPts val="2400"/>
              <a:buChar char="-"/>
              <a:defRPr sz="2400"/>
            </a:lvl3pPr>
            <a:lvl4pPr indent="-355600" lvl="3" marL="1828800" algn="l">
              <a:lnSpc>
                <a:spcPct val="90000"/>
              </a:lnSpc>
              <a:spcBef>
                <a:spcPts val="500"/>
              </a:spcBef>
              <a:spcAft>
                <a:spcPts val="0"/>
              </a:spcAft>
              <a:buSzPts val="2000"/>
              <a:buChar char="-"/>
              <a:defRPr sz="2000"/>
            </a:lvl4pPr>
            <a:lvl5pPr indent="-355600" lvl="4" marL="2286000" algn="l">
              <a:lnSpc>
                <a:spcPct val="90000"/>
              </a:lnSpc>
              <a:spcBef>
                <a:spcPts val="5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9" name="Google Shape;39;p47"/>
          <p:cNvSpPr txBox="1"/>
          <p:nvPr>
            <p:ph idx="2" type="body"/>
          </p:nvPr>
        </p:nvSpPr>
        <p:spPr>
          <a:xfrm>
            <a:off x="644773" y="2057402"/>
            <a:ext cx="4127255"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sz="1600"/>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0" name="Google Shape;40;p47"/>
          <p:cNvSpPr txBox="1"/>
          <p:nvPr>
            <p:ph type="title"/>
          </p:nvPr>
        </p:nvSpPr>
        <p:spPr>
          <a:xfrm>
            <a:off x="644773" y="457200"/>
            <a:ext cx="4127255"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Saira Condensed SemiBol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Thank You Slide">
    <p:spTree>
      <p:nvGrpSpPr>
        <p:cNvPr id="41" name="Shape 41"/>
        <p:cNvGrpSpPr/>
        <p:nvPr/>
      </p:nvGrpSpPr>
      <p:grpSpPr>
        <a:xfrm>
          <a:off x="0" y="0"/>
          <a:ext cx="0" cy="0"/>
          <a:chOff x="0" y="0"/>
          <a:chExt cx="0" cy="0"/>
        </a:xfrm>
      </p:grpSpPr>
      <p:pic>
        <p:nvPicPr>
          <p:cNvPr descr="A picture containing person, crowd, event, several&#10;&#10;Description automatically generated" id="42" name="Google Shape;42;p48"/>
          <p:cNvPicPr preferRelativeResize="0"/>
          <p:nvPr/>
        </p:nvPicPr>
        <p:blipFill rotWithShape="1">
          <a:blip r:embed="rId2">
            <a:alphaModFix/>
          </a:blip>
          <a:srcRect b="0" l="28985" r="0" t="0"/>
          <a:stretch/>
        </p:blipFill>
        <p:spPr>
          <a:xfrm>
            <a:off x="2" y="0"/>
            <a:ext cx="7305260" cy="6858000"/>
          </a:xfrm>
          <a:prstGeom prst="rect">
            <a:avLst/>
          </a:prstGeom>
          <a:noFill/>
          <a:ln>
            <a:noFill/>
          </a:ln>
        </p:spPr>
      </p:pic>
      <p:pic>
        <p:nvPicPr>
          <p:cNvPr descr="A picture containing shape&#10;&#10;Description automatically generated" id="43" name="Google Shape;43;p4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4" name="Google Shape;44;p48"/>
          <p:cNvSpPr txBox="1"/>
          <p:nvPr/>
        </p:nvSpPr>
        <p:spPr>
          <a:xfrm>
            <a:off x="7284722" y="3144277"/>
            <a:ext cx="4245895" cy="92333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5400" u="none" cap="none" strike="noStrike">
                <a:solidFill>
                  <a:schemeClr val="lt1"/>
                </a:solidFill>
                <a:latin typeface="Saira Condensed Light"/>
                <a:ea typeface="Saira Condensed Light"/>
                <a:cs typeface="Saira Condensed Light"/>
                <a:sym typeface="Saira Condensed Light"/>
              </a:rPr>
              <a:t>THANK </a:t>
            </a:r>
            <a:r>
              <a:rPr b="1" i="0" lang="en-US" sz="5400" u="none" cap="none" strike="noStrike">
                <a:solidFill>
                  <a:schemeClr val="lt1"/>
                </a:solidFill>
                <a:latin typeface="Saira Condensed Light"/>
                <a:ea typeface="Saira Condensed Light"/>
                <a:cs typeface="Saira Condensed Light"/>
                <a:sym typeface="Saira Condensed Light"/>
              </a:rPr>
              <a:t>YOU</a:t>
            </a:r>
            <a:endParaRPr/>
          </a:p>
        </p:txBody>
      </p:sp>
      <p:sp>
        <p:nvSpPr>
          <p:cNvPr id="45" name="Google Shape;45;p48"/>
          <p:cNvSpPr txBox="1"/>
          <p:nvPr/>
        </p:nvSpPr>
        <p:spPr>
          <a:xfrm>
            <a:off x="6096002" y="5170418"/>
            <a:ext cx="5434615"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600" u="none" cap="none" strike="noStrike">
                <a:solidFill>
                  <a:schemeClr val="lt1"/>
                </a:solidFill>
                <a:latin typeface="IBM Plex Sans"/>
                <a:ea typeface="IBM Plex Sans"/>
                <a:cs typeface="IBM Plex Sans"/>
                <a:sym typeface="IBM Plex Sans"/>
              </a:rPr>
              <a:t>Stevens Institute of Technology</a:t>
            </a:r>
            <a:br>
              <a:rPr b="1" i="0" lang="en-US" sz="1600" u="none" cap="none" strike="noStrike">
                <a:solidFill>
                  <a:schemeClr val="lt1"/>
                </a:solidFill>
                <a:latin typeface="IBM Plex Sans"/>
                <a:ea typeface="IBM Plex Sans"/>
                <a:cs typeface="IBM Plex Sans"/>
                <a:sym typeface="IBM Plex Sans"/>
              </a:rPr>
            </a:br>
            <a:r>
              <a:rPr b="0" i="0" lang="en-US" sz="1600" u="none" cap="none" strike="noStrike">
                <a:solidFill>
                  <a:schemeClr val="lt1"/>
                </a:solidFill>
                <a:latin typeface="IBM Plex Sans"/>
                <a:ea typeface="IBM Plex Sans"/>
                <a:cs typeface="IBM Plex Sans"/>
                <a:sym typeface="IBM Plex Sans"/>
              </a:rPr>
              <a:t>1 Castle Point Terrace, Hoboken, NJ 07030</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46" name="Shape 46"/>
        <p:cNvGrpSpPr/>
        <p:nvPr/>
      </p:nvGrpSpPr>
      <p:grpSpPr>
        <a:xfrm>
          <a:off x="0" y="0"/>
          <a:ext cx="0" cy="0"/>
          <a:chOff x="0" y="0"/>
          <a:chExt cx="0" cy="0"/>
        </a:xfrm>
      </p:grpSpPr>
      <p:pic>
        <p:nvPicPr>
          <p:cNvPr descr="A statue of a person riding a horse&#10;&#10;Description automatically generated with medium confidence" id="47" name="Google Shape;47;p49"/>
          <p:cNvPicPr preferRelativeResize="0"/>
          <p:nvPr/>
        </p:nvPicPr>
        <p:blipFill rotWithShape="1">
          <a:blip r:embed="rId2">
            <a:alphaModFix/>
          </a:blip>
          <a:srcRect b="0" l="16253" r="0" t="0"/>
          <a:stretch/>
        </p:blipFill>
        <p:spPr>
          <a:xfrm>
            <a:off x="2" y="0"/>
            <a:ext cx="8636340" cy="6858000"/>
          </a:xfrm>
          <a:prstGeom prst="rect">
            <a:avLst/>
          </a:prstGeom>
          <a:noFill/>
          <a:ln>
            <a:noFill/>
          </a:ln>
        </p:spPr>
      </p:pic>
      <p:sp>
        <p:nvSpPr>
          <p:cNvPr descr="A picture containing shape&#10;&#10;Description automatically generated" id="48" name="Google Shape;48;p49"/>
          <p:cNvSpPr/>
          <p:nvPr/>
        </p:nvSpPr>
        <p:spPr>
          <a:xfrm>
            <a:off x="298451" y="0"/>
            <a:ext cx="11893551" cy="6858000"/>
          </a:xfrm>
          <a:prstGeom prst="rect">
            <a:avLst/>
          </a:prstGeom>
          <a:solidFill>
            <a:srgbClr val="FFFFFF"/>
          </a:solidFill>
          <a:ln>
            <a:noFill/>
          </a:ln>
        </p:spPr>
      </p:sp>
      <p:sp>
        <p:nvSpPr>
          <p:cNvPr id="49" name="Google Shape;49;p49"/>
          <p:cNvSpPr txBox="1"/>
          <p:nvPr>
            <p:ph type="ctrTitle"/>
          </p:nvPr>
        </p:nvSpPr>
        <p:spPr>
          <a:xfrm>
            <a:off x="6324602" y="2504921"/>
            <a:ext cx="5206015" cy="2061531"/>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400"/>
              <a:buFont typeface="Saira Condensed Light"/>
              <a:buNone/>
              <a:defRPr b="0" i="0" sz="54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49"/>
          <p:cNvSpPr txBox="1"/>
          <p:nvPr>
            <p:ph idx="1" type="subTitle"/>
          </p:nvPr>
        </p:nvSpPr>
        <p:spPr>
          <a:xfrm>
            <a:off x="6616701" y="4591369"/>
            <a:ext cx="4913915" cy="934635"/>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SzPts val="2000"/>
              <a:buNone/>
              <a:defRPr b="0" i="0" sz="2000">
                <a:solidFill>
                  <a:schemeClr val="lt1"/>
                </a:solidFill>
                <a:latin typeface="IBM Plex Sans"/>
                <a:ea typeface="IBM Plex Sans"/>
                <a:cs typeface="IBM Plex Sans"/>
                <a:sym typeface="IBM Plex Sans"/>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 name="Google Shape;51;p49"/>
          <p:cNvSpPr txBox="1"/>
          <p:nvPr>
            <p:ph idx="2" type="body"/>
          </p:nvPr>
        </p:nvSpPr>
        <p:spPr>
          <a:xfrm>
            <a:off x="6794501" y="5690085"/>
            <a:ext cx="4736115" cy="42250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SzPts val="1800"/>
              <a:buNone/>
              <a:defRPr b="1" i="0" sz="18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500"/>
              </a:spcBef>
              <a:spcAft>
                <a:spcPts val="0"/>
              </a:spcAft>
              <a:buSzPts val="1800"/>
              <a:buNone/>
              <a:defRPr/>
            </a:lvl2pPr>
            <a:lvl3pPr indent="-228600" lvl="2" marL="1371600" algn="r">
              <a:lnSpc>
                <a:spcPct val="90000"/>
              </a:lnSpc>
              <a:spcBef>
                <a:spcPts val="500"/>
              </a:spcBef>
              <a:spcAft>
                <a:spcPts val="0"/>
              </a:spcAft>
              <a:buSzPts val="1600"/>
              <a:buNone/>
              <a:defRPr/>
            </a:lvl3pPr>
            <a:lvl4pPr indent="-228600" lvl="3" marL="1828800" algn="r">
              <a:lnSpc>
                <a:spcPct val="90000"/>
              </a:lnSpc>
              <a:spcBef>
                <a:spcPts val="500"/>
              </a:spcBef>
              <a:spcAft>
                <a:spcPts val="0"/>
              </a:spcAft>
              <a:buSzPts val="1600"/>
              <a:buNone/>
              <a:defRPr/>
            </a:lvl4pPr>
            <a:lvl5pPr indent="-228600" lvl="4" marL="2286000" algn="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49"/>
          <p:cNvSpPr txBox="1"/>
          <p:nvPr>
            <p:ph idx="10" type="dt"/>
          </p:nvPr>
        </p:nvSpPr>
        <p:spPr>
          <a:xfrm>
            <a:off x="10406269" y="6342033"/>
            <a:ext cx="1124345" cy="246221"/>
          </a:xfrm>
          <a:prstGeom prst="rect">
            <a:avLst/>
          </a:prstGeom>
          <a:solidFill>
            <a:schemeClr val="accent1"/>
          </a:solidFill>
          <a:ln>
            <a:noFill/>
          </a:ln>
        </p:spPr>
        <p:txBody>
          <a:bodyPr anchorCtr="0" anchor="t" bIns="45700" lIns="91425" spcFirstLastPara="1" rIns="91425" wrap="square" tIns="45700">
            <a:spAutoFit/>
          </a:bodyPr>
          <a:lstStyle>
            <a:lvl1pPr lvl="0" marR="0" rtl="0" algn="r">
              <a:spcBef>
                <a:spcPts val="0"/>
              </a:spcBef>
              <a:spcAft>
                <a:spcPts val="0"/>
              </a:spcAft>
              <a:buSzPts val="1400"/>
              <a:buNone/>
              <a:defRPr b="1" i="0" sz="10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ustom Image">
  <p:cSld name="Title Slide - Custom Image">
    <p:spTree>
      <p:nvGrpSpPr>
        <p:cNvPr id="53" name="Shape 53"/>
        <p:cNvGrpSpPr/>
        <p:nvPr/>
      </p:nvGrpSpPr>
      <p:grpSpPr>
        <a:xfrm>
          <a:off x="0" y="0"/>
          <a:ext cx="0" cy="0"/>
          <a:chOff x="0" y="0"/>
          <a:chExt cx="0" cy="0"/>
        </a:xfrm>
      </p:grpSpPr>
      <p:pic>
        <p:nvPicPr>
          <p:cNvPr id="54" name="Google Shape;54;p50"/>
          <p:cNvPicPr preferRelativeResize="0"/>
          <p:nvPr/>
        </p:nvPicPr>
        <p:blipFill rotWithShape="1">
          <a:blip r:embed="rId2">
            <a:alphaModFix/>
          </a:blip>
          <a:srcRect b="0" l="103" r="14569" t="0"/>
          <a:stretch/>
        </p:blipFill>
        <p:spPr>
          <a:xfrm>
            <a:off x="-2033456" y="0"/>
            <a:ext cx="10392405" cy="6858000"/>
          </a:xfrm>
          <a:prstGeom prst="rect">
            <a:avLst/>
          </a:prstGeom>
          <a:noFill/>
          <a:ln>
            <a:noFill/>
          </a:ln>
        </p:spPr>
      </p:pic>
      <p:sp>
        <p:nvSpPr>
          <p:cNvPr descr="A picture containing shape&#10;&#10;Description automatically generated" id="55" name="Google Shape;55;p50"/>
          <p:cNvSpPr/>
          <p:nvPr/>
        </p:nvSpPr>
        <p:spPr>
          <a:xfrm>
            <a:off x="298449" y="0"/>
            <a:ext cx="11893551" cy="6858000"/>
          </a:xfrm>
          <a:prstGeom prst="rect">
            <a:avLst/>
          </a:prstGeom>
          <a:solidFill>
            <a:srgbClr val="FFFFFF"/>
          </a:solidFill>
          <a:ln>
            <a:noFill/>
          </a:ln>
        </p:spPr>
      </p:sp>
      <p:sp>
        <p:nvSpPr>
          <p:cNvPr id="56" name="Google Shape;56;p50"/>
          <p:cNvSpPr txBox="1"/>
          <p:nvPr>
            <p:ph type="ctrTitle"/>
          </p:nvPr>
        </p:nvSpPr>
        <p:spPr>
          <a:xfrm>
            <a:off x="6324602" y="2504921"/>
            <a:ext cx="5206015" cy="2061531"/>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400"/>
              <a:buFont typeface="Saira Condensed Light"/>
              <a:buNone/>
              <a:defRPr b="0" i="0" sz="54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50"/>
          <p:cNvSpPr txBox="1"/>
          <p:nvPr>
            <p:ph idx="1" type="subTitle"/>
          </p:nvPr>
        </p:nvSpPr>
        <p:spPr>
          <a:xfrm>
            <a:off x="6616701" y="4591369"/>
            <a:ext cx="4913915" cy="934635"/>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SzPts val="2000"/>
              <a:buNone/>
              <a:defRPr b="0" i="0" sz="2000">
                <a:solidFill>
                  <a:schemeClr val="lt1"/>
                </a:solidFill>
                <a:latin typeface="IBM Plex Sans"/>
                <a:ea typeface="IBM Plex Sans"/>
                <a:cs typeface="IBM Plex Sans"/>
                <a:sym typeface="IBM Plex Sans"/>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50"/>
          <p:cNvSpPr txBox="1"/>
          <p:nvPr>
            <p:ph idx="10" type="dt"/>
          </p:nvPr>
        </p:nvSpPr>
        <p:spPr>
          <a:xfrm>
            <a:off x="10446026" y="6362185"/>
            <a:ext cx="1084590" cy="246221"/>
          </a:xfrm>
          <a:prstGeom prst="rect">
            <a:avLst/>
          </a:prstGeom>
          <a:solidFill>
            <a:schemeClr val="accent1"/>
          </a:solidFill>
          <a:ln>
            <a:noFill/>
          </a:ln>
        </p:spPr>
        <p:txBody>
          <a:bodyPr anchorCtr="0" anchor="t" bIns="45700" lIns="91425" spcFirstLastPara="1" rIns="91425" wrap="square" tIns="45700">
            <a:spAutoFit/>
          </a:bodyPr>
          <a:lstStyle>
            <a:lvl1pPr lvl="0" marR="0" rtl="0" algn="r">
              <a:spcBef>
                <a:spcPts val="0"/>
              </a:spcBef>
              <a:spcAft>
                <a:spcPts val="0"/>
              </a:spcAft>
              <a:buSzPts val="1400"/>
              <a:buNone/>
              <a:defRPr b="1" i="0" sz="10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50"/>
          <p:cNvSpPr txBox="1"/>
          <p:nvPr>
            <p:ph idx="2" type="body"/>
          </p:nvPr>
        </p:nvSpPr>
        <p:spPr>
          <a:xfrm>
            <a:off x="6794501" y="5690085"/>
            <a:ext cx="4736115" cy="42250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SzPts val="1800"/>
              <a:buNone/>
              <a:defRPr b="1" i="0" sz="18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500"/>
              </a:spcBef>
              <a:spcAft>
                <a:spcPts val="0"/>
              </a:spcAft>
              <a:buSzPts val="1800"/>
              <a:buNone/>
              <a:defRPr/>
            </a:lvl2pPr>
            <a:lvl3pPr indent="-228600" lvl="2" marL="1371600" algn="r">
              <a:lnSpc>
                <a:spcPct val="90000"/>
              </a:lnSpc>
              <a:spcBef>
                <a:spcPts val="500"/>
              </a:spcBef>
              <a:spcAft>
                <a:spcPts val="0"/>
              </a:spcAft>
              <a:buSzPts val="1600"/>
              <a:buNone/>
              <a:defRPr/>
            </a:lvl3pPr>
            <a:lvl4pPr indent="-228600" lvl="3" marL="1828800" algn="r">
              <a:lnSpc>
                <a:spcPct val="90000"/>
              </a:lnSpc>
              <a:spcBef>
                <a:spcPts val="500"/>
              </a:spcBef>
              <a:spcAft>
                <a:spcPts val="0"/>
              </a:spcAft>
              <a:buSzPts val="1600"/>
              <a:buNone/>
              <a:defRPr/>
            </a:lvl4pPr>
            <a:lvl5pPr indent="-228600" lvl="4" marL="2286000" algn="r">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50"/>
          <p:cNvSpPr txBox="1"/>
          <p:nvPr/>
        </p:nvSpPr>
        <p:spPr>
          <a:xfrm>
            <a:off x="912816" y="1325690"/>
            <a:ext cx="4215776" cy="51354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IBM Plex Sans"/>
                <a:ea typeface="IBM Plex Sans"/>
                <a:cs typeface="IBM Plex Sans"/>
                <a:sym typeface="IBM Plex Sans"/>
              </a:rPr>
              <a:t>INSTRUCTIONS TO REPLACE IMAGE:</a:t>
            </a:r>
            <a:endParaRPr/>
          </a:p>
          <a:p>
            <a:pPr indent="0" lvl="0" marL="0" marR="0" rtl="0" algn="l">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342900" lvl="0" marL="342900" marR="0" rtl="0" algn="l">
              <a:lnSpc>
                <a:spcPct val="150000"/>
              </a:lnSpc>
              <a:spcBef>
                <a:spcPts val="0"/>
              </a:spcBef>
              <a:spcAft>
                <a:spcPts val="0"/>
              </a:spcAft>
              <a:buClr>
                <a:schemeClr val="dk1"/>
              </a:buClr>
              <a:buSzPts val="1400"/>
              <a:buFont typeface="Calibri"/>
              <a:buAutoNum type="arabicPeriod"/>
            </a:pPr>
            <a:r>
              <a:rPr b="0" lang="en-US" sz="1400">
                <a:solidFill>
                  <a:schemeClr val="dk1"/>
                </a:solidFill>
                <a:latin typeface="IBM Plex Sans"/>
                <a:ea typeface="IBM Plex Sans"/>
                <a:cs typeface="IBM Plex Sans"/>
                <a:sym typeface="IBM Plex Sans"/>
              </a:rPr>
              <a:t>Go to View&gt;Slide Master</a:t>
            </a:r>
            <a:endParaRPr/>
          </a:p>
          <a:p>
            <a:pPr indent="-342900" lvl="0" marL="342900" marR="0" rtl="0" algn="l">
              <a:lnSpc>
                <a:spcPct val="150000"/>
              </a:lnSpc>
              <a:spcBef>
                <a:spcPts val="0"/>
              </a:spcBef>
              <a:spcAft>
                <a:spcPts val="0"/>
              </a:spcAft>
              <a:buClr>
                <a:schemeClr val="dk1"/>
              </a:buClr>
              <a:buSzPts val="1400"/>
              <a:buFont typeface="Calibri"/>
              <a:buAutoNum type="arabicPeriod"/>
            </a:pPr>
            <a:r>
              <a:rPr b="0" lang="en-US" sz="1400">
                <a:solidFill>
                  <a:schemeClr val="dk1"/>
                </a:solidFill>
                <a:latin typeface="IBM Plex Sans"/>
                <a:ea typeface="IBM Plex Sans"/>
                <a:cs typeface="IBM Plex Sans"/>
                <a:sym typeface="IBM Plex Sans"/>
              </a:rPr>
              <a:t>Locate this layout and duplicate it</a:t>
            </a:r>
            <a:endParaRPr/>
          </a:p>
          <a:p>
            <a:pPr indent="-342900" lvl="0" marL="342900" marR="0" rtl="0" algn="l">
              <a:lnSpc>
                <a:spcPct val="150000"/>
              </a:lnSpc>
              <a:spcBef>
                <a:spcPts val="0"/>
              </a:spcBef>
              <a:spcAft>
                <a:spcPts val="0"/>
              </a:spcAft>
              <a:buClr>
                <a:schemeClr val="dk1"/>
              </a:buClr>
              <a:buSzPts val="1400"/>
              <a:buFont typeface="Calibri"/>
              <a:buAutoNum type="arabicPeriod"/>
            </a:pPr>
            <a:r>
              <a:rPr b="0" lang="en-US" sz="1400">
                <a:solidFill>
                  <a:schemeClr val="dk1"/>
                </a:solidFill>
                <a:latin typeface="IBM Plex Sans"/>
                <a:ea typeface="IBM Plex Sans"/>
                <a:cs typeface="IBM Plex Sans"/>
                <a:sym typeface="IBM Plex Sans"/>
              </a:rPr>
              <a:t>Right-click the orange circle on the far-left side of this image</a:t>
            </a:r>
            <a:endParaRPr/>
          </a:p>
          <a:p>
            <a:pPr indent="-342900" lvl="0" marL="342900" marR="0" rtl="0" algn="l">
              <a:lnSpc>
                <a:spcPct val="150000"/>
              </a:lnSpc>
              <a:spcBef>
                <a:spcPts val="0"/>
              </a:spcBef>
              <a:spcAft>
                <a:spcPts val="0"/>
              </a:spcAft>
              <a:buClr>
                <a:schemeClr val="dk1"/>
              </a:buClr>
              <a:buSzPts val="1400"/>
              <a:buFont typeface="Calibri"/>
              <a:buAutoNum type="arabicPeriod"/>
            </a:pPr>
            <a:r>
              <a:rPr b="0" lang="en-US" sz="1400">
                <a:solidFill>
                  <a:schemeClr val="dk1"/>
                </a:solidFill>
                <a:latin typeface="IBM Plex Sans"/>
                <a:ea typeface="IBM Plex Sans"/>
                <a:cs typeface="IBM Plex Sans"/>
                <a:sym typeface="IBM Plex Sans"/>
              </a:rPr>
              <a:t>Scroll to “Change Picture”</a:t>
            </a:r>
            <a:endParaRPr/>
          </a:p>
          <a:p>
            <a:pPr indent="-342900" lvl="0" marL="342900" marR="0" rtl="0" algn="l">
              <a:lnSpc>
                <a:spcPct val="150000"/>
              </a:lnSpc>
              <a:spcBef>
                <a:spcPts val="0"/>
              </a:spcBef>
              <a:spcAft>
                <a:spcPts val="0"/>
              </a:spcAft>
              <a:buClr>
                <a:schemeClr val="dk1"/>
              </a:buClr>
              <a:buSzPts val="1400"/>
              <a:buFont typeface="Calibri"/>
              <a:buAutoNum type="arabicPeriod"/>
            </a:pPr>
            <a:r>
              <a:rPr b="0" lang="en-US" sz="1400">
                <a:solidFill>
                  <a:schemeClr val="dk1"/>
                </a:solidFill>
                <a:latin typeface="IBM Plex Sans"/>
                <a:ea typeface="IBM Plex Sans"/>
                <a:cs typeface="IBM Plex Sans"/>
                <a:sym typeface="IBM Plex Sans"/>
              </a:rPr>
              <a:t>Select “From File” (note that your version of PowerPoint may use different menu language)</a:t>
            </a:r>
            <a:endParaRPr/>
          </a:p>
          <a:p>
            <a:pPr indent="-342900" lvl="0" marL="342900" marR="0" rtl="0" algn="l">
              <a:lnSpc>
                <a:spcPct val="150000"/>
              </a:lnSpc>
              <a:spcBef>
                <a:spcPts val="0"/>
              </a:spcBef>
              <a:spcAft>
                <a:spcPts val="0"/>
              </a:spcAft>
              <a:buClr>
                <a:schemeClr val="dk1"/>
              </a:buClr>
              <a:buSzPts val="1400"/>
              <a:buFont typeface="Calibri"/>
              <a:buAutoNum type="arabicPeriod"/>
            </a:pPr>
            <a:r>
              <a:rPr b="0" lang="en-US" sz="1400">
                <a:solidFill>
                  <a:schemeClr val="dk1"/>
                </a:solidFill>
                <a:latin typeface="IBM Plex Sans"/>
                <a:ea typeface="IBM Plex Sans"/>
                <a:cs typeface="IBM Plex Sans"/>
                <a:sym typeface="IBM Plex Sans"/>
              </a:rPr>
              <a:t>Select desired image</a:t>
            </a:r>
            <a:endParaRPr/>
          </a:p>
          <a:p>
            <a:pPr indent="-342900" lvl="0" marL="342900" marR="0" rtl="0" algn="l">
              <a:lnSpc>
                <a:spcPct val="150000"/>
              </a:lnSpc>
              <a:spcBef>
                <a:spcPts val="0"/>
              </a:spcBef>
              <a:spcAft>
                <a:spcPts val="0"/>
              </a:spcAft>
              <a:buClr>
                <a:schemeClr val="dk1"/>
              </a:buClr>
              <a:buSzPts val="1400"/>
              <a:buFont typeface="Calibri"/>
              <a:buAutoNum type="arabicPeriod"/>
            </a:pPr>
            <a:r>
              <a:rPr b="0" lang="en-US" sz="1400">
                <a:solidFill>
                  <a:schemeClr val="dk1"/>
                </a:solidFill>
                <a:latin typeface="IBM Plex Sans"/>
                <a:ea typeface="IBM Plex Sans"/>
                <a:cs typeface="IBM Plex Sans"/>
                <a:sym typeface="IBM Plex Sans"/>
              </a:rPr>
              <a:t>Resize and crop image as necessary</a:t>
            </a:r>
            <a:endParaRPr/>
          </a:p>
          <a:p>
            <a:pPr indent="-342900" lvl="0" marL="342900" marR="0" rtl="0" algn="l">
              <a:lnSpc>
                <a:spcPct val="150000"/>
              </a:lnSpc>
              <a:spcBef>
                <a:spcPts val="0"/>
              </a:spcBef>
              <a:spcAft>
                <a:spcPts val="0"/>
              </a:spcAft>
              <a:buClr>
                <a:schemeClr val="dk1"/>
              </a:buClr>
              <a:buSzPts val="1400"/>
              <a:buFont typeface="Calibri"/>
              <a:buAutoNum type="arabicPeriod"/>
            </a:pPr>
            <a:r>
              <a:rPr b="0" lang="en-US" sz="1400">
                <a:solidFill>
                  <a:schemeClr val="dk1"/>
                </a:solidFill>
                <a:latin typeface="IBM Plex Sans"/>
                <a:ea typeface="IBM Plex Sans"/>
                <a:cs typeface="IBM Plex Sans"/>
                <a:sym typeface="IBM Plex Sans"/>
              </a:rPr>
              <a:t>Make sure image is sent to back (right click on image)</a:t>
            </a:r>
            <a:endParaRPr/>
          </a:p>
          <a:p>
            <a:pPr indent="-342900" lvl="0" marL="342900" marR="0" rtl="0" algn="l">
              <a:lnSpc>
                <a:spcPct val="150000"/>
              </a:lnSpc>
              <a:spcBef>
                <a:spcPts val="0"/>
              </a:spcBef>
              <a:spcAft>
                <a:spcPts val="0"/>
              </a:spcAft>
              <a:buClr>
                <a:schemeClr val="dk1"/>
              </a:buClr>
              <a:buSzPts val="1400"/>
              <a:buFont typeface="Calibri"/>
              <a:buAutoNum type="arabicPeriod"/>
            </a:pPr>
            <a:r>
              <a:rPr b="0" lang="en-US" sz="1400">
                <a:solidFill>
                  <a:schemeClr val="dk1"/>
                </a:solidFill>
                <a:latin typeface="IBM Plex Sans"/>
                <a:ea typeface="IBM Plex Sans"/>
                <a:cs typeface="IBM Plex Sans"/>
                <a:sym typeface="IBM Plex Sans"/>
              </a:rPr>
              <a:t>Close slide master and insert a new slide using the new, then delete this text box from your presentation slide.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pic>
        <p:nvPicPr>
          <p:cNvPr descr="A body of water with buildings along it&#10;&#10;Description automatically generated with medium confidence" id="62" name="Google Shape;62;p51"/>
          <p:cNvPicPr preferRelativeResize="0"/>
          <p:nvPr/>
        </p:nvPicPr>
        <p:blipFill rotWithShape="1">
          <a:blip r:embed="rId2">
            <a:alphaModFix/>
          </a:blip>
          <a:srcRect b="0" l="0" r="0" t="0"/>
          <a:stretch/>
        </p:blipFill>
        <p:spPr>
          <a:xfrm>
            <a:off x="0" y="0"/>
            <a:ext cx="12090400" cy="6858000"/>
          </a:xfrm>
          <a:prstGeom prst="rect">
            <a:avLst/>
          </a:prstGeom>
          <a:noFill/>
          <a:ln>
            <a:noFill/>
          </a:ln>
        </p:spPr>
      </p:pic>
      <p:sp>
        <p:nvSpPr>
          <p:cNvPr descr="A picture containing shape&#10;&#10;Description automatically generated" id="63" name="Google Shape;63;p51"/>
          <p:cNvSpPr/>
          <p:nvPr/>
        </p:nvSpPr>
        <p:spPr>
          <a:xfrm>
            <a:off x="298451" y="0"/>
            <a:ext cx="11893551" cy="6858000"/>
          </a:xfrm>
          <a:prstGeom prst="rect">
            <a:avLst/>
          </a:prstGeom>
          <a:solidFill>
            <a:srgbClr val="FFFFFF"/>
          </a:solidFill>
          <a:ln>
            <a:noFill/>
          </a:ln>
        </p:spPr>
      </p:sp>
      <p:sp>
        <p:nvSpPr>
          <p:cNvPr id="64" name="Google Shape;64;p51"/>
          <p:cNvSpPr txBox="1"/>
          <p:nvPr>
            <p:ph type="title"/>
          </p:nvPr>
        </p:nvSpPr>
        <p:spPr>
          <a:xfrm>
            <a:off x="6617373" y="974037"/>
            <a:ext cx="4913243" cy="4254363"/>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dk1"/>
              </a:buClr>
              <a:buSzPts val="5400"/>
              <a:buFont typeface="Saira Condensed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51"/>
          <p:cNvSpPr txBox="1"/>
          <p:nvPr>
            <p:ph idx="1" type="body"/>
          </p:nvPr>
        </p:nvSpPr>
        <p:spPr>
          <a:xfrm>
            <a:off x="6858002" y="5394965"/>
            <a:ext cx="4672615" cy="931499"/>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SzPts val="2000"/>
              <a:buNone/>
              <a:defRPr b="0" i="0" sz="2000">
                <a:solidFill>
                  <a:schemeClr val="dk1"/>
                </a:solidFill>
                <a:latin typeface="IBM Plex Sans"/>
                <a:ea typeface="IBM Plex Sans"/>
                <a:cs typeface="IBM Plex Sans"/>
                <a:sym typeface="IBM Plex Sans"/>
              </a:defRPr>
            </a:lvl1pPr>
            <a:lvl2pPr indent="-228600" lvl="1" marL="914400" algn="l">
              <a:lnSpc>
                <a:spcPct val="90000"/>
              </a:lnSpc>
              <a:spcBef>
                <a:spcPts val="500"/>
              </a:spcBef>
              <a:spcAft>
                <a:spcPts val="0"/>
              </a:spcAft>
              <a:buSzPts val="2000"/>
              <a:buNone/>
              <a:defRPr sz="2000">
                <a:solidFill>
                  <a:srgbClr val="8E8F92"/>
                </a:solidFill>
              </a:defRPr>
            </a:lvl2pPr>
            <a:lvl3pPr indent="-228600" lvl="2" marL="1371600" algn="l">
              <a:lnSpc>
                <a:spcPct val="90000"/>
              </a:lnSpc>
              <a:spcBef>
                <a:spcPts val="500"/>
              </a:spcBef>
              <a:spcAft>
                <a:spcPts val="0"/>
              </a:spcAft>
              <a:buSzPts val="1800"/>
              <a:buNone/>
              <a:defRPr sz="1800">
                <a:solidFill>
                  <a:srgbClr val="8E8F92"/>
                </a:solidFill>
              </a:defRPr>
            </a:lvl3pPr>
            <a:lvl4pPr indent="-228600" lvl="3" marL="1828800" algn="l">
              <a:lnSpc>
                <a:spcPct val="90000"/>
              </a:lnSpc>
              <a:spcBef>
                <a:spcPts val="500"/>
              </a:spcBef>
              <a:spcAft>
                <a:spcPts val="0"/>
              </a:spcAft>
              <a:buSzPts val="1600"/>
              <a:buNone/>
              <a:defRPr sz="1600">
                <a:solidFill>
                  <a:srgbClr val="8E8F92"/>
                </a:solidFill>
              </a:defRPr>
            </a:lvl4pPr>
            <a:lvl5pPr indent="-228600" lvl="4" marL="2286000" algn="l">
              <a:lnSpc>
                <a:spcPct val="90000"/>
              </a:lnSpc>
              <a:spcBef>
                <a:spcPts val="500"/>
              </a:spcBef>
              <a:spcAft>
                <a:spcPts val="0"/>
              </a:spcAft>
              <a:buSzPts val="1600"/>
              <a:buNone/>
              <a:defRPr sz="1600">
                <a:solidFill>
                  <a:srgbClr val="8E8F92"/>
                </a:solidFill>
              </a:defRPr>
            </a:lvl5pPr>
            <a:lvl6pPr indent="-228600" lvl="5" marL="2743200" algn="l">
              <a:lnSpc>
                <a:spcPct val="90000"/>
              </a:lnSpc>
              <a:spcBef>
                <a:spcPts val="500"/>
              </a:spcBef>
              <a:spcAft>
                <a:spcPts val="0"/>
              </a:spcAft>
              <a:buClr>
                <a:srgbClr val="8E8F92"/>
              </a:buClr>
              <a:buSzPts val="1600"/>
              <a:buNone/>
              <a:defRPr sz="1600">
                <a:solidFill>
                  <a:srgbClr val="8E8F92"/>
                </a:solidFill>
              </a:defRPr>
            </a:lvl6pPr>
            <a:lvl7pPr indent="-228600" lvl="6" marL="3200400" algn="l">
              <a:lnSpc>
                <a:spcPct val="90000"/>
              </a:lnSpc>
              <a:spcBef>
                <a:spcPts val="500"/>
              </a:spcBef>
              <a:spcAft>
                <a:spcPts val="0"/>
              </a:spcAft>
              <a:buClr>
                <a:srgbClr val="8E8F92"/>
              </a:buClr>
              <a:buSzPts val="1600"/>
              <a:buNone/>
              <a:defRPr sz="1600">
                <a:solidFill>
                  <a:srgbClr val="8E8F92"/>
                </a:solidFill>
              </a:defRPr>
            </a:lvl7pPr>
            <a:lvl8pPr indent="-228600" lvl="7" marL="3657600" algn="l">
              <a:lnSpc>
                <a:spcPct val="90000"/>
              </a:lnSpc>
              <a:spcBef>
                <a:spcPts val="500"/>
              </a:spcBef>
              <a:spcAft>
                <a:spcPts val="0"/>
              </a:spcAft>
              <a:buClr>
                <a:srgbClr val="8E8F92"/>
              </a:buClr>
              <a:buSzPts val="1600"/>
              <a:buNone/>
              <a:defRPr sz="1600">
                <a:solidFill>
                  <a:srgbClr val="8E8F92"/>
                </a:solidFill>
              </a:defRPr>
            </a:lvl8pPr>
            <a:lvl9pPr indent="-228600" lvl="8" marL="4114800" algn="l">
              <a:lnSpc>
                <a:spcPct val="90000"/>
              </a:lnSpc>
              <a:spcBef>
                <a:spcPts val="500"/>
              </a:spcBef>
              <a:spcAft>
                <a:spcPts val="0"/>
              </a:spcAft>
              <a:buClr>
                <a:srgbClr val="8E8F92"/>
              </a:buClr>
              <a:buSzPts val="1600"/>
              <a:buNone/>
              <a:defRPr sz="1600">
                <a:solidFill>
                  <a:srgbClr val="8E8F9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7"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42"/>
          <p:cNvPicPr preferRelativeResize="0"/>
          <p:nvPr/>
        </p:nvPicPr>
        <p:blipFill rotWithShape="1">
          <a:blip r:embed="rId1">
            <a:alphaModFix/>
          </a:blip>
          <a:srcRect b="0" l="0" r="0" t="0"/>
          <a:stretch/>
        </p:blipFill>
        <p:spPr>
          <a:xfrm>
            <a:off x="0" y="0"/>
            <a:ext cx="12192000" cy="6858000"/>
          </a:xfrm>
          <a:prstGeom prst="rect">
            <a:avLst/>
          </a:prstGeom>
          <a:noFill/>
          <a:ln>
            <a:noFill/>
          </a:ln>
        </p:spPr>
      </p:pic>
      <p:sp>
        <p:nvSpPr>
          <p:cNvPr id="11" name="Google Shape;11;p42"/>
          <p:cNvSpPr txBox="1"/>
          <p:nvPr>
            <p:ph type="title"/>
          </p:nvPr>
        </p:nvSpPr>
        <p:spPr>
          <a:xfrm>
            <a:off x="644771" y="365125"/>
            <a:ext cx="10709031" cy="132556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Saira Condensed SemiBold"/>
              <a:buNone/>
              <a:defRPr b="1" i="0" sz="4000" u="none" cap="none" strike="noStrike">
                <a:solidFill>
                  <a:schemeClr val="dk1"/>
                </a:solidFill>
                <a:latin typeface="Saira Condensed SemiBold"/>
                <a:ea typeface="Saira Condensed SemiBold"/>
                <a:cs typeface="Saira Condensed SemiBold"/>
                <a:sym typeface="Saira Condensed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42"/>
          <p:cNvSpPr txBox="1"/>
          <p:nvPr>
            <p:ph idx="1" type="body"/>
          </p:nvPr>
        </p:nvSpPr>
        <p:spPr>
          <a:xfrm>
            <a:off x="644771" y="1825625"/>
            <a:ext cx="10709031" cy="4235176"/>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chemeClr val="accent4"/>
              </a:buClr>
              <a:buSzPts val="1800"/>
              <a:buFont typeface="Noto Sans Symbols"/>
              <a:buChar char="▪"/>
              <a:defRPr b="0" i="0" sz="1800" u="none" cap="none" strike="noStrike">
                <a:solidFill>
                  <a:schemeClr val="dk1"/>
                </a:solidFill>
                <a:latin typeface="IBM Plex Sans"/>
                <a:ea typeface="IBM Plex Sans"/>
                <a:cs typeface="IBM Plex Sans"/>
                <a:sym typeface="IBM Plex Sans"/>
              </a:defRPr>
            </a:lvl1pPr>
            <a:lvl2pPr indent="-342900" lvl="1" marL="914400" marR="0" rtl="0" algn="l">
              <a:lnSpc>
                <a:spcPct val="90000"/>
              </a:lnSpc>
              <a:spcBef>
                <a:spcPts val="500"/>
              </a:spcBef>
              <a:spcAft>
                <a:spcPts val="0"/>
              </a:spcAft>
              <a:buClr>
                <a:schemeClr val="accent4"/>
              </a:buClr>
              <a:buSzPts val="1800"/>
              <a:buFont typeface="NTR"/>
              <a:buChar char="-"/>
              <a:defRPr b="0" i="0" sz="1800" u="none" cap="none" strike="noStrike">
                <a:solidFill>
                  <a:schemeClr val="dk1"/>
                </a:solidFill>
                <a:latin typeface="IBM Plex Sans"/>
                <a:ea typeface="IBM Plex Sans"/>
                <a:cs typeface="IBM Plex Sans"/>
                <a:sym typeface="IBM Plex Sans"/>
              </a:defRPr>
            </a:lvl2pPr>
            <a:lvl3pPr indent="-330200" lvl="2" marL="1371600" marR="0" rtl="0" algn="l">
              <a:lnSpc>
                <a:spcPct val="90000"/>
              </a:lnSpc>
              <a:spcBef>
                <a:spcPts val="500"/>
              </a:spcBef>
              <a:spcAft>
                <a:spcPts val="0"/>
              </a:spcAft>
              <a:buClr>
                <a:schemeClr val="accent4"/>
              </a:buClr>
              <a:buSzPts val="1600"/>
              <a:buFont typeface="NTR"/>
              <a:buChar char="-"/>
              <a:defRPr b="0" i="0" sz="1600" u="none" cap="none" strike="noStrike">
                <a:solidFill>
                  <a:schemeClr val="dk1"/>
                </a:solidFill>
                <a:latin typeface="IBM Plex Sans"/>
                <a:ea typeface="IBM Plex Sans"/>
                <a:cs typeface="IBM Plex Sans"/>
                <a:sym typeface="IBM Plex Sans"/>
              </a:defRPr>
            </a:lvl3pPr>
            <a:lvl4pPr indent="-330200" lvl="3" marL="1828800" marR="0" rtl="0" algn="l">
              <a:lnSpc>
                <a:spcPct val="90000"/>
              </a:lnSpc>
              <a:spcBef>
                <a:spcPts val="500"/>
              </a:spcBef>
              <a:spcAft>
                <a:spcPts val="0"/>
              </a:spcAft>
              <a:buClr>
                <a:schemeClr val="accent4"/>
              </a:buClr>
              <a:buSzPts val="1600"/>
              <a:buFont typeface="NTR"/>
              <a:buChar char="-"/>
              <a:defRPr b="0" i="0" sz="1600" u="none" cap="none" strike="noStrike">
                <a:solidFill>
                  <a:schemeClr val="dk1"/>
                </a:solidFill>
                <a:latin typeface="IBM Plex Sans"/>
                <a:ea typeface="IBM Plex Sans"/>
                <a:cs typeface="IBM Plex Sans"/>
                <a:sym typeface="IBM Plex Sans"/>
              </a:defRPr>
            </a:lvl4pPr>
            <a:lvl5pPr indent="-317500" lvl="4" marL="2286000" marR="0" rtl="0" algn="l">
              <a:lnSpc>
                <a:spcPct val="90000"/>
              </a:lnSpc>
              <a:spcBef>
                <a:spcPts val="500"/>
              </a:spcBef>
              <a:spcAft>
                <a:spcPts val="0"/>
              </a:spcAft>
              <a:buClr>
                <a:schemeClr val="accent4"/>
              </a:buClr>
              <a:buSzPts val="1400"/>
              <a:buFont typeface="NTR"/>
              <a:buChar char="-"/>
              <a:defRPr b="0" i="0" sz="1400" u="none" cap="none" strike="noStrike">
                <a:solidFill>
                  <a:schemeClr val="dk1"/>
                </a:solidFill>
                <a:latin typeface="IBM Plex Sans"/>
                <a:ea typeface="IBM Plex Sans"/>
                <a:cs typeface="IBM Plex Sans"/>
                <a:sym typeface="IBM Plex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 name="Google Shape;13;p42"/>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accent1"/>
                </a:solidFill>
                <a:latin typeface="IBM Plex Sans"/>
                <a:ea typeface="IBM Plex Sans"/>
                <a:cs typeface="IBM Plex Sans"/>
                <a:sym typeface="IBM Plex Sans"/>
              </a:defRPr>
            </a:lvl1pPr>
            <a:lvl2pPr indent="0" lvl="1" marL="0" marR="0" rtl="0" algn="r">
              <a:spcBef>
                <a:spcPts val="0"/>
              </a:spcBef>
              <a:buNone/>
              <a:defRPr b="1" i="0" sz="1200" u="none" cap="none" strike="noStrike">
                <a:solidFill>
                  <a:schemeClr val="accent1"/>
                </a:solidFill>
                <a:latin typeface="IBM Plex Sans"/>
                <a:ea typeface="IBM Plex Sans"/>
                <a:cs typeface="IBM Plex Sans"/>
                <a:sym typeface="IBM Plex Sans"/>
              </a:defRPr>
            </a:lvl2pPr>
            <a:lvl3pPr indent="0" lvl="2" marL="0" marR="0" rtl="0" algn="r">
              <a:spcBef>
                <a:spcPts val="0"/>
              </a:spcBef>
              <a:buNone/>
              <a:defRPr b="1" i="0" sz="1200" u="none" cap="none" strike="noStrike">
                <a:solidFill>
                  <a:schemeClr val="accent1"/>
                </a:solidFill>
                <a:latin typeface="IBM Plex Sans"/>
                <a:ea typeface="IBM Plex Sans"/>
                <a:cs typeface="IBM Plex Sans"/>
                <a:sym typeface="IBM Plex Sans"/>
              </a:defRPr>
            </a:lvl3pPr>
            <a:lvl4pPr indent="0" lvl="3" marL="0" marR="0" rtl="0" algn="r">
              <a:spcBef>
                <a:spcPts val="0"/>
              </a:spcBef>
              <a:buNone/>
              <a:defRPr b="1" i="0" sz="1200" u="none" cap="none" strike="noStrike">
                <a:solidFill>
                  <a:schemeClr val="accent1"/>
                </a:solidFill>
                <a:latin typeface="IBM Plex Sans"/>
                <a:ea typeface="IBM Plex Sans"/>
                <a:cs typeface="IBM Plex Sans"/>
                <a:sym typeface="IBM Plex Sans"/>
              </a:defRPr>
            </a:lvl4pPr>
            <a:lvl5pPr indent="0" lvl="4" marL="0" marR="0" rtl="0" algn="r">
              <a:spcBef>
                <a:spcPts val="0"/>
              </a:spcBef>
              <a:buNone/>
              <a:defRPr b="1" i="0" sz="1200" u="none" cap="none" strike="noStrike">
                <a:solidFill>
                  <a:schemeClr val="accent1"/>
                </a:solidFill>
                <a:latin typeface="IBM Plex Sans"/>
                <a:ea typeface="IBM Plex Sans"/>
                <a:cs typeface="IBM Plex Sans"/>
                <a:sym typeface="IBM Plex Sans"/>
              </a:defRPr>
            </a:lvl5pPr>
            <a:lvl6pPr indent="0" lvl="5" marL="0" marR="0" rtl="0" algn="r">
              <a:spcBef>
                <a:spcPts val="0"/>
              </a:spcBef>
              <a:buNone/>
              <a:defRPr b="1" i="0" sz="1200" u="none" cap="none" strike="noStrike">
                <a:solidFill>
                  <a:schemeClr val="accent1"/>
                </a:solidFill>
                <a:latin typeface="IBM Plex Sans"/>
                <a:ea typeface="IBM Plex Sans"/>
                <a:cs typeface="IBM Plex Sans"/>
                <a:sym typeface="IBM Plex Sans"/>
              </a:defRPr>
            </a:lvl6pPr>
            <a:lvl7pPr indent="0" lvl="6" marL="0" marR="0" rtl="0" algn="r">
              <a:spcBef>
                <a:spcPts val="0"/>
              </a:spcBef>
              <a:buNone/>
              <a:defRPr b="1" i="0" sz="1200" u="none" cap="none" strike="noStrike">
                <a:solidFill>
                  <a:schemeClr val="accent1"/>
                </a:solidFill>
                <a:latin typeface="IBM Plex Sans"/>
                <a:ea typeface="IBM Plex Sans"/>
                <a:cs typeface="IBM Plex Sans"/>
                <a:sym typeface="IBM Plex Sans"/>
              </a:defRPr>
            </a:lvl7pPr>
            <a:lvl8pPr indent="0" lvl="7" marL="0" marR="0" rtl="0" algn="r">
              <a:spcBef>
                <a:spcPts val="0"/>
              </a:spcBef>
              <a:buNone/>
              <a:defRPr b="1" i="0" sz="1200" u="none" cap="none" strike="noStrike">
                <a:solidFill>
                  <a:schemeClr val="accent1"/>
                </a:solidFill>
                <a:latin typeface="IBM Plex Sans"/>
                <a:ea typeface="IBM Plex Sans"/>
                <a:cs typeface="IBM Plex Sans"/>
                <a:sym typeface="IBM Plex Sans"/>
              </a:defRPr>
            </a:lvl8pPr>
            <a:lvl9pPr indent="0" lvl="8" marL="0" marR="0" rtl="0" algn="r">
              <a:spcBef>
                <a:spcPts val="0"/>
              </a:spcBef>
              <a:buNone/>
              <a:defRPr b="1" i="0" sz="12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6.jpg"/><Relationship Id="rId5"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docs.oracle.com/javase/8/docs/api/java/nio/channels/SeekableByteChannel.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2.pn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
          <p:cNvSpPr txBox="1"/>
          <p:nvPr>
            <p:ph type="ctrTitle"/>
          </p:nvPr>
        </p:nvSpPr>
        <p:spPr>
          <a:xfrm>
            <a:off x="1229424" y="2504921"/>
            <a:ext cx="10301190" cy="2089073"/>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Software Performance for Object-Oriented Design</a:t>
            </a:r>
            <a:endParaRPr/>
          </a:p>
        </p:txBody>
      </p:sp>
      <p:sp>
        <p:nvSpPr>
          <p:cNvPr id="157" name="Google Shape;157;p1"/>
          <p:cNvSpPr txBox="1"/>
          <p:nvPr>
            <p:ph idx="1" type="subTitle"/>
          </p:nvPr>
        </p:nvSpPr>
        <p:spPr>
          <a:xfrm>
            <a:off x="4488873" y="4591369"/>
            <a:ext cx="7041742" cy="93463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
        <p:nvSpPr>
          <p:cNvPr id="158" name="Google Shape;158;p1"/>
          <p:cNvSpPr txBox="1"/>
          <p:nvPr>
            <p:ph idx="2" type="body"/>
          </p:nvPr>
        </p:nvSpPr>
        <p:spPr>
          <a:xfrm>
            <a:off x="4675910" y="5690085"/>
            <a:ext cx="6854708" cy="422507"/>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SzPts val="1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Java I/O and Performance</a:t>
            </a:r>
            <a:endParaRPr/>
          </a:p>
        </p:txBody>
      </p:sp>
      <p:sp>
        <p:nvSpPr>
          <p:cNvPr id="212" name="Google Shape;212;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Java I/O API provides different classes and methods for reading from and writing to  various data sources (e.g. files, network sockets, in-memory streams)</a:t>
            </a:r>
            <a:endParaRPr/>
          </a:p>
          <a:p>
            <a:pPr indent="-228600" lvl="0" marL="228600" rtl="0" algn="l">
              <a:lnSpc>
                <a:spcPct val="90000"/>
              </a:lnSpc>
              <a:spcBef>
                <a:spcPts val="1000"/>
              </a:spcBef>
              <a:spcAft>
                <a:spcPts val="0"/>
              </a:spcAft>
              <a:buClr>
                <a:schemeClr val="dk1"/>
              </a:buClr>
              <a:buSzPts val="2800"/>
              <a:buChar char="•"/>
            </a:pPr>
            <a:r>
              <a:rPr lang="en-US"/>
              <a:t>Efficiently utilizing the appropriate I/O APIs and classes plays a critical role in determining the performance in Java applications and OO design</a:t>
            </a:r>
            <a:endParaRPr/>
          </a:p>
          <a:p>
            <a:pPr indent="-50800" lvl="0" marL="228600" rtl="0" algn="l">
              <a:lnSpc>
                <a:spcPct val="90000"/>
              </a:lnSpc>
              <a:spcBef>
                <a:spcPts val="1000"/>
              </a:spcBef>
              <a:spcAft>
                <a:spcPts val="0"/>
              </a:spcAft>
              <a:buClr>
                <a:schemeClr val="dk1"/>
              </a:buClr>
              <a:buSzPts val="2800"/>
              <a:buNone/>
            </a:pPr>
            <a:r>
              <a:t/>
            </a:r>
            <a:endParaRPr/>
          </a:p>
          <a:p>
            <a:pPr indent="-76200" lvl="1" marL="685800" rtl="0" algn="l">
              <a:lnSpc>
                <a:spcPct val="90000"/>
              </a:lnSpc>
              <a:spcBef>
                <a:spcPts val="500"/>
              </a:spcBef>
              <a:spcAft>
                <a:spcPts val="0"/>
              </a:spcAft>
              <a:buClr>
                <a:schemeClr val="dk1"/>
              </a:buClr>
              <a:buSzPts val="24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Key Java I/O APIs</a:t>
            </a:r>
            <a:endParaRPr/>
          </a:p>
        </p:txBody>
      </p:sp>
      <p:sp>
        <p:nvSpPr>
          <p:cNvPr id="218" name="Google Shape;218;p11"/>
          <p:cNvSpPr txBox="1"/>
          <p:nvPr>
            <p:ph idx="1" type="body"/>
          </p:nvPr>
        </p:nvSpPr>
        <p:spPr>
          <a:xfrm>
            <a:off x="838200" y="1825625"/>
            <a:ext cx="4562742"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I/O Streams (Differentiate from video stream for example)</a:t>
            </a:r>
            <a:endParaRPr/>
          </a:p>
          <a:p>
            <a:pPr indent="-228600" lvl="1" marL="685800" rtl="0" algn="l">
              <a:lnSpc>
                <a:spcPct val="90000"/>
              </a:lnSpc>
              <a:spcBef>
                <a:spcPts val="500"/>
              </a:spcBef>
              <a:spcAft>
                <a:spcPts val="0"/>
              </a:spcAft>
              <a:buClr>
                <a:schemeClr val="dk1"/>
              </a:buClr>
              <a:buSzPts val="2400"/>
              <a:buChar char="•"/>
            </a:pPr>
            <a:r>
              <a:rPr lang="en-US"/>
              <a:t>Byte Streams</a:t>
            </a:r>
            <a:endParaRPr/>
          </a:p>
          <a:p>
            <a:pPr indent="-228600" lvl="1" marL="685800" rtl="0" algn="l">
              <a:lnSpc>
                <a:spcPct val="90000"/>
              </a:lnSpc>
              <a:spcBef>
                <a:spcPts val="500"/>
              </a:spcBef>
              <a:spcAft>
                <a:spcPts val="0"/>
              </a:spcAft>
              <a:buClr>
                <a:schemeClr val="dk1"/>
              </a:buClr>
              <a:buSzPts val="2400"/>
              <a:buChar char="•"/>
            </a:pPr>
            <a:r>
              <a:rPr lang="en-US"/>
              <a:t>Character Streams</a:t>
            </a:r>
            <a:endParaRPr/>
          </a:p>
          <a:p>
            <a:pPr indent="-228600" lvl="1" marL="685800" rtl="0" algn="l">
              <a:lnSpc>
                <a:spcPct val="90000"/>
              </a:lnSpc>
              <a:spcBef>
                <a:spcPts val="500"/>
              </a:spcBef>
              <a:spcAft>
                <a:spcPts val="0"/>
              </a:spcAft>
              <a:buClr>
                <a:schemeClr val="dk1"/>
              </a:buClr>
              <a:buSzPts val="2400"/>
              <a:buChar char="•"/>
            </a:pPr>
            <a:r>
              <a:rPr lang="en-US"/>
              <a:t>Buffered Streams</a:t>
            </a:r>
            <a:endParaRPr/>
          </a:p>
          <a:p>
            <a:pPr indent="-228600" lvl="1" marL="685800" rtl="0" algn="l">
              <a:lnSpc>
                <a:spcPct val="90000"/>
              </a:lnSpc>
              <a:spcBef>
                <a:spcPts val="500"/>
              </a:spcBef>
              <a:spcAft>
                <a:spcPts val="0"/>
              </a:spcAft>
              <a:buClr>
                <a:schemeClr val="dk1"/>
              </a:buClr>
              <a:buSzPts val="2400"/>
              <a:buChar char="•"/>
            </a:pPr>
            <a:r>
              <a:rPr lang="en-US"/>
              <a:t>Scanning and Formatting</a:t>
            </a:r>
            <a:endParaRPr/>
          </a:p>
          <a:p>
            <a:pPr indent="-228600" lvl="1" marL="685800" rtl="0" algn="l">
              <a:lnSpc>
                <a:spcPct val="90000"/>
              </a:lnSpc>
              <a:spcBef>
                <a:spcPts val="500"/>
              </a:spcBef>
              <a:spcAft>
                <a:spcPts val="0"/>
              </a:spcAft>
              <a:buClr>
                <a:schemeClr val="dk1"/>
              </a:buClr>
              <a:buSzPts val="2400"/>
              <a:buChar char="•"/>
            </a:pPr>
            <a:r>
              <a:rPr lang="en-US"/>
              <a:t>I/O from  the Command Line</a:t>
            </a:r>
            <a:endParaRPr/>
          </a:p>
          <a:p>
            <a:pPr indent="-228600" lvl="1" marL="685800" rtl="0" algn="l">
              <a:lnSpc>
                <a:spcPct val="90000"/>
              </a:lnSpc>
              <a:spcBef>
                <a:spcPts val="500"/>
              </a:spcBef>
              <a:spcAft>
                <a:spcPts val="0"/>
              </a:spcAft>
              <a:buClr>
                <a:schemeClr val="dk1"/>
              </a:buClr>
              <a:buSzPts val="2400"/>
              <a:buChar char="•"/>
            </a:pPr>
            <a:r>
              <a:rPr lang="en-US"/>
              <a:t>Data Streams</a:t>
            </a:r>
            <a:endParaRPr/>
          </a:p>
          <a:p>
            <a:pPr indent="-228600" lvl="1" marL="685800" rtl="0" algn="l">
              <a:lnSpc>
                <a:spcPct val="90000"/>
              </a:lnSpc>
              <a:spcBef>
                <a:spcPts val="500"/>
              </a:spcBef>
              <a:spcAft>
                <a:spcPts val="0"/>
              </a:spcAft>
              <a:buClr>
                <a:schemeClr val="dk1"/>
              </a:buClr>
              <a:buSzPts val="2400"/>
              <a:buChar char="•"/>
            </a:pPr>
            <a:r>
              <a:rPr lang="en-US"/>
              <a:t>Object Streams</a:t>
            </a:r>
            <a:endParaRPr/>
          </a:p>
          <a:p>
            <a:pPr indent="0" lvl="0" marL="457200" rtl="0" algn="l">
              <a:lnSpc>
                <a:spcPct val="90000"/>
              </a:lnSpc>
              <a:spcBef>
                <a:spcPts val="500"/>
              </a:spcBef>
              <a:spcAft>
                <a:spcPts val="0"/>
              </a:spcAft>
              <a:buNone/>
            </a:pPr>
            <a:r>
              <a:t/>
            </a:r>
            <a:endParaRPr/>
          </a:p>
        </p:txBody>
      </p:sp>
      <p:sp>
        <p:nvSpPr>
          <p:cNvPr id="219" name="Google Shape;219;p11"/>
          <p:cNvSpPr txBox="1"/>
          <p:nvPr/>
        </p:nvSpPr>
        <p:spPr>
          <a:xfrm>
            <a:off x="6220626" y="1825625"/>
            <a:ext cx="4562742"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1800" u="none" cap="none" strike="noStrike">
                <a:solidFill>
                  <a:schemeClr val="dk1"/>
                </a:solidFill>
                <a:latin typeface="IBM Plex Sans"/>
                <a:ea typeface="IBM Plex Sans"/>
                <a:cs typeface="IBM Plex Sans"/>
                <a:sym typeface="IBM Plex Sans"/>
              </a:rPr>
              <a:t>File I/O</a:t>
            </a:r>
            <a:endParaRPr b="0" i="0" sz="1800" u="none" cap="none" strike="noStrike">
              <a:solidFill>
                <a:schemeClr val="dk1"/>
              </a:solidFill>
              <a:latin typeface="IBM Plex Sans"/>
              <a:ea typeface="IBM Plex Sans"/>
              <a:cs typeface="IBM Plex Sans"/>
              <a:sym typeface="IBM Plex Sans"/>
            </a:endParaRPr>
          </a:p>
          <a:p>
            <a:pPr indent="-228600" lvl="1" marL="685800" marR="0" rtl="0" algn="l">
              <a:lnSpc>
                <a:spcPct val="90000"/>
              </a:lnSpc>
              <a:spcBef>
                <a:spcPts val="500"/>
              </a:spcBef>
              <a:spcAft>
                <a:spcPts val="0"/>
              </a:spcAft>
              <a:buClr>
                <a:schemeClr val="dk1"/>
              </a:buClr>
              <a:buSzPts val="2400"/>
              <a:buFont typeface="Arial"/>
              <a:buChar char="•"/>
            </a:pPr>
            <a:r>
              <a:rPr b="0" i="0" lang="en-US" sz="1800" u="none" cap="none" strike="noStrike">
                <a:solidFill>
                  <a:schemeClr val="dk1"/>
                </a:solidFill>
                <a:latin typeface="IBM Plex Sans"/>
                <a:ea typeface="IBM Plex Sans"/>
                <a:cs typeface="IBM Plex Sans"/>
                <a:sym typeface="IBM Plex Sans"/>
              </a:rPr>
              <a:t>Reading, Writing, and Creating Files</a:t>
            </a:r>
            <a:endParaRPr b="0" i="0" sz="1800" u="none" cap="none" strike="noStrike">
              <a:solidFill>
                <a:schemeClr val="dk1"/>
              </a:solidFill>
              <a:latin typeface="IBM Plex Sans"/>
              <a:ea typeface="IBM Plex Sans"/>
              <a:cs typeface="IBM Plex Sans"/>
              <a:sym typeface="IBM Plex Sans"/>
            </a:endParaRPr>
          </a:p>
          <a:p>
            <a:pPr indent="-228600" lvl="1" marL="685800" marR="0" rtl="0" algn="l">
              <a:lnSpc>
                <a:spcPct val="90000"/>
              </a:lnSpc>
              <a:spcBef>
                <a:spcPts val="500"/>
              </a:spcBef>
              <a:spcAft>
                <a:spcPts val="0"/>
              </a:spcAft>
              <a:buClr>
                <a:schemeClr val="dk1"/>
              </a:buClr>
              <a:buSzPts val="2400"/>
              <a:buFont typeface="Arial"/>
              <a:buChar char="•"/>
            </a:pPr>
            <a:r>
              <a:rPr b="0" i="0" lang="en-US" sz="1800" u="none" cap="none" strike="noStrike">
                <a:solidFill>
                  <a:schemeClr val="dk1"/>
                </a:solidFill>
                <a:latin typeface="IBM Plex Sans"/>
                <a:ea typeface="IBM Plex Sans"/>
                <a:cs typeface="IBM Plex Sans"/>
                <a:sym typeface="IBM Plex Sans"/>
              </a:rPr>
              <a:t>Random Access Files</a:t>
            </a:r>
            <a:endParaRPr b="0" i="0" sz="1800" u="none" cap="none" strike="noStrike">
              <a:solidFill>
                <a:schemeClr val="dk1"/>
              </a:solidFill>
              <a:latin typeface="IBM Plex Sans"/>
              <a:ea typeface="IBM Plex Sans"/>
              <a:cs typeface="IBM Plex Sans"/>
              <a:sym typeface="IBM Plex Sans"/>
            </a:endParaRPr>
          </a:p>
          <a:p>
            <a:pPr indent="-228600" lvl="1" marL="685800" marR="0" rtl="0" algn="l">
              <a:lnSpc>
                <a:spcPct val="90000"/>
              </a:lnSpc>
              <a:spcBef>
                <a:spcPts val="500"/>
              </a:spcBef>
              <a:spcAft>
                <a:spcPts val="0"/>
              </a:spcAft>
              <a:buClr>
                <a:schemeClr val="dk1"/>
              </a:buClr>
              <a:buSzPts val="2400"/>
              <a:buFont typeface="Arial"/>
              <a:buChar char="•"/>
            </a:pPr>
            <a:r>
              <a:rPr b="0" i="0" lang="en-US" sz="1800" u="none" cap="none" strike="noStrike">
                <a:solidFill>
                  <a:schemeClr val="dk1"/>
                </a:solidFill>
                <a:latin typeface="IBM Plex Sans"/>
                <a:ea typeface="IBM Plex Sans"/>
                <a:cs typeface="IBM Plex Sans"/>
                <a:sym typeface="IBM Plex Sans"/>
              </a:rPr>
              <a:t>Walking the File Tree</a:t>
            </a:r>
            <a:endParaRPr b="0" i="0" sz="1800" u="none" cap="none" strike="noStrike">
              <a:solidFill>
                <a:schemeClr val="dk1"/>
              </a:solidFill>
              <a:latin typeface="IBM Plex Sans"/>
              <a:ea typeface="IBM Plex Sans"/>
              <a:cs typeface="IBM Plex Sans"/>
              <a:sym typeface="IBM Plex Sans"/>
            </a:endParaRPr>
          </a:p>
          <a:p>
            <a:pPr indent="-228600" lvl="1" marL="685800" marR="0" rtl="0" algn="l">
              <a:lnSpc>
                <a:spcPct val="90000"/>
              </a:lnSpc>
              <a:spcBef>
                <a:spcPts val="500"/>
              </a:spcBef>
              <a:spcAft>
                <a:spcPts val="0"/>
              </a:spcAft>
              <a:buClr>
                <a:schemeClr val="dk1"/>
              </a:buClr>
              <a:buSzPts val="2400"/>
              <a:buFont typeface="Arial"/>
              <a:buChar char="•"/>
            </a:pPr>
            <a:r>
              <a:rPr b="0" i="0" lang="en-US" sz="1800" u="none" cap="none" strike="noStrike">
                <a:solidFill>
                  <a:schemeClr val="dk1"/>
                </a:solidFill>
                <a:latin typeface="IBM Plex Sans"/>
                <a:ea typeface="IBM Plex Sans"/>
                <a:cs typeface="IBM Plex Sans"/>
                <a:sym typeface="IBM Plex Sans"/>
              </a:rPr>
              <a:t>Finding Files</a:t>
            </a:r>
            <a:endParaRPr b="0" i="0" sz="1800" u="none" cap="none" strike="noStrike">
              <a:solidFill>
                <a:schemeClr val="dk1"/>
              </a:solidFill>
              <a:latin typeface="IBM Plex Sans"/>
              <a:ea typeface="IBM Plex Sans"/>
              <a:cs typeface="IBM Plex Sans"/>
              <a:sym typeface="IBM Plex Sans"/>
            </a:endParaRPr>
          </a:p>
          <a:p>
            <a:pPr indent="-76200" lvl="1" marL="685800" marR="0" rtl="0" algn="l">
              <a:lnSpc>
                <a:spcPct val="90000"/>
              </a:lnSpc>
              <a:spcBef>
                <a:spcPts val="5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Byte Streams and Character Streams</a:t>
            </a:r>
            <a:endParaRPr/>
          </a:p>
        </p:txBody>
      </p:sp>
      <p:sp>
        <p:nvSpPr>
          <p:cNvPr id="225" name="Google Shape;225;p12"/>
          <p:cNvSpPr txBox="1"/>
          <p:nvPr>
            <p:ph idx="1" type="body"/>
          </p:nvPr>
        </p:nvSpPr>
        <p:spPr>
          <a:xfrm>
            <a:off x="838200" y="156070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Programs use byte streams to perform input and output of 8-bit bytes</a:t>
            </a:r>
            <a:endParaRPr/>
          </a:p>
          <a:p>
            <a:pPr indent="-228600" lvl="1" marL="685800" rtl="0" algn="l">
              <a:lnSpc>
                <a:spcPct val="90000"/>
              </a:lnSpc>
              <a:spcBef>
                <a:spcPts val="500"/>
              </a:spcBef>
              <a:spcAft>
                <a:spcPts val="0"/>
              </a:spcAft>
              <a:buClr>
                <a:schemeClr val="dk1"/>
              </a:buClr>
              <a:buSzPts val="2400"/>
              <a:buChar char="•"/>
            </a:pPr>
            <a:r>
              <a:rPr lang="en-US"/>
              <a:t>Closing a stream when it’s no longer needed to avoid serious resource leaks</a:t>
            </a:r>
            <a:endParaRPr/>
          </a:p>
          <a:p>
            <a:pPr indent="-228600" lvl="1" marL="685800" rtl="0" algn="l">
              <a:lnSpc>
                <a:spcPct val="90000"/>
              </a:lnSpc>
              <a:spcBef>
                <a:spcPts val="500"/>
              </a:spcBef>
              <a:spcAft>
                <a:spcPts val="0"/>
              </a:spcAft>
              <a:buClr>
                <a:schemeClr val="dk1"/>
              </a:buClr>
              <a:buSzPts val="2400"/>
              <a:buChar char="•"/>
            </a:pPr>
            <a:r>
              <a:rPr lang="en-US"/>
              <a:t>It represents a kind of low-level I/O that you should avoid since it should only be used for the most primitive I/O</a:t>
            </a:r>
            <a:endParaRPr/>
          </a:p>
          <a:p>
            <a:pPr indent="-228600" lvl="1" marL="685800" rtl="0" algn="l">
              <a:lnSpc>
                <a:spcPct val="90000"/>
              </a:lnSpc>
              <a:spcBef>
                <a:spcPts val="500"/>
              </a:spcBef>
              <a:spcAft>
                <a:spcPts val="0"/>
              </a:spcAft>
              <a:buClr>
                <a:schemeClr val="dk1"/>
              </a:buClr>
              <a:buSzPts val="2400"/>
              <a:buChar char="•"/>
            </a:pPr>
            <a:r>
              <a:rPr lang="en-US"/>
              <a:t>All other stream types are built on byte streams</a:t>
            </a:r>
            <a:endParaRPr/>
          </a:p>
          <a:p>
            <a:pPr indent="-228600" lvl="0" marL="228600" rtl="0" algn="l">
              <a:lnSpc>
                <a:spcPct val="90000"/>
              </a:lnSpc>
              <a:spcBef>
                <a:spcPts val="1000"/>
              </a:spcBef>
              <a:spcAft>
                <a:spcPts val="0"/>
              </a:spcAft>
              <a:buClr>
                <a:schemeClr val="dk1"/>
              </a:buClr>
              <a:buSzPts val="2800"/>
              <a:buChar char="•"/>
            </a:pPr>
            <a:r>
              <a:rPr lang="en-US"/>
              <a:t>Character stream I/O automatically translates Unicode to and from the local character set, i.e. usually an 8-bit superset of ASCII</a:t>
            </a:r>
            <a:endParaRPr/>
          </a:p>
          <a:p>
            <a:pPr indent="-228600" lvl="1" marL="685800" rtl="0" algn="l">
              <a:lnSpc>
                <a:spcPct val="90000"/>
              </a:lnSpc>
              <a:spcBef>
                <a:spcPts val="500"/>
              </a:spcBef>
              <a:spcAft>
                <a:spcPts val="0"/>
              </a:spcAft>
              <a:buClr>
                <a:schemeClr val="dk1"/>
              </a:buClr>
              <a:buSzPts val="2400"/>
              <a:buChar char="•"/>
            </a:pPr>
            <a:r>
              <a:rPr lang="en-US"/>
              <a:t>Character streams are often "wrappers" for byte streams, which handle translation between characters and bytes.</a:t>
            </a:r>
            <a:endParaRPr/>
          </a:p>
          <a:p>
            <a:pPr indent="-228600" lvl="1" marL="685800" rtl="0" algn="l">
              <a:lnSpc>
                <a:spcPct val="90000"/>
              </a:lnSpc>
              <a:spcBef>
                <a:spcPts val="500"/>
              </a:spcBef>
              <a:spcAft>
                <a:spcPts val="0"/>
              </a:spcAft>
              <a:buClr>
                <a:schemeClr val="dk1"/>
              </a:buClr>
              <a:buSzPts val="2400"/>
              <a:buChar char="•"/>
            </a:pPr>
            <a:r>
              <a:rPr lang="en-US"/>
              <a:t>Character I/O usually occurs in bigger units than single characters. One common unit is the line: a string of characters with a line terminator at the end.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3"/>
          <p:cNvSpPr txBox="1"/>
          <p:nvPr>
            <p:ph type="title"/>
          </p:nvPr>
        </p:nvSpPr>
        <p:spPr>
          <a:xfrm>
            <a:off x="644769" y="365125"/>
            <a:ext cx="10710619"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Byte Streams Example</a:t>
            </a:r>
            <a:endParaRPr/>
          </a:p>
        </p:txBody>
      </p:sp>
      <p:sp>
        <p:nvSpPr>
          <p:cNvPr id="231" name="Google Shape;231;p13"/>
          <p:cNvSpPr txBox="1"/>
          <p:nvPr>
            <p:ph idx="1" type="body"/>
          </p:nvPr>
        </p:nvSpPr>
        <p:spPr>
          <a:xfrm>
            <a:off x="644769" y="1825625"/>
            <a:ext cx="5181600" cy="4351339"/>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SzPts val="1800"/>
              <a:buFont typeface="Calibri"/>
              <a:buChar char="-"/>
            </a:pPr>
            <a:r>
              <a:rPr lang="en-US"/>
              <a:t>Reading and writing files using byte streams</a:t>
            </a:r>
            <a:endParaRPr/>
          </a:p>
          <a:p>
            <a:pPr indent="-285750" lvl="0" marL="285750" rtl="0" algn="l">
              <a:lnSpc>
                <a:spcPct val="90000"/>
              </a:lnSpc>
              <a:spcBef>
                <a:spcPts val="1000"/>
              </a:spcBef>
              <a:spcAft>
                <a:spcPts val="0"/>
              </a:spcAft>
              <a:buSzPts val="1800"/>
              <a:buFont typeface="Calibri"/>
              <a:buChar char="-"/>
            </a:pPr>
            <a:r>
              <a:rPr lang="en-US"/>
              <a:t>FileInputStream and FileOutputStream are derived from InputStream and OutputStream classes, which handles input and output streams of bytes.</a:t>
            </a:r>
            <a:endParaRPr/>
          </a:p>
          <a:p>
            <a:pPr indent="-285750" lvl="0" marL="285750" rtl="0" algn="l">
              <a:lnSpc>
                <a:spcPct val="90000"/>
              </a:lnSpc>
              <a:spcBef>
                <a:spcPts val="1000"/>
              </a:spcBef>
              <a:spcAft>
                <a:spcPts val="0"/>
              </a:spcAft>
              <a:buSzPts val="1800"/>
              <a:buFont typeface="Calibri"/>
              <a:buChar char="-"/>
            </a:pPr>
            <a:r>
              <a:rPr lang="en-US"/>
              <a:t>The int variable c holds an 8-bit byte value</a:t>
            </a:r>
            <a:endParaRPr/>
          </a:p>
        </p:txBody>
      </p:sp>
      <p:pic>
        <p:nvPicPr>
          <p:cNvPr descr="A screenshot of a computer program&#10;&#10;AI-generated content may be incorrect." id="232" name="Google Shape;232;p13"/>
          <p:cNvPicPr preferRelativeResize="0"/>
          <p:nvPr/>
        </p:nvPicPr>
        <p:blipFill rotWithShape="1">
          <a:blip r:embed="rId3">
            <a:alphaModFix/>
          </a:blip>
          <a:srcRect b="0" l="0" r="0" t="0"/>
          <a:stretch/>
        </p:blipFill>
        <p:spPr>
          <a:xfrm>
            <a:off x="6696114" y="1825625"/>
            <a:ext cx="4133771" cy="4351339"/>
          </a:xfrm>
          <a:prstGeom prst="rect">
            <a:avLst/>
          </a:prstGeom>
          <a:noFill/>
          <a:ln>
            <a:noFill/>
          </a:ln>
        </p:spPr>
      </p:pic>
      <p:sp>
        <p:nvSpPr>
          <p:cNvPr id="233" name="Google Shape;233;p13"/>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4"/>
          <p:cNvSpPr txBox="1"/>
          <p:nvPr>
            <p:ph type="title"/>
          </p:nvPr>
        </p:nvSpPr>
        <p:spPr>
          <a:xfrm>
            <a:off x="644773" y="457200"/>
            <a:ext cx="4127255"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Character Streams Example</a:t>
            </a:r>
            <a:endParaRPr/>
          </a:p>
        </p:txBody>
      </p:sp>
      <p:sp>
        <p:nvSpPr>
          <p:cNvPr id="239" name="Google Shape;239;p14"/>
          <p:cNvSpPr txBox="1"/>
          <p:nvPr>
            <p:ph idx="1" type="body"/>
          </p:nvPr>
        </p:nvSpPr>
        <p:spPr>
          <a:xfrm>
            <a:off x="644773" y="2057402"/>
            <a:ext cx="4127255" cy="38115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Character stream is similar to byte stream, but instead of using "FileInputStream" and "FileOutputStream", we are using "FileReader" and "FileWriter" classes. </a:t>
            </a:r>
            <a:endParaRPr/>
          </a:p>
          <a:p>
            <a:pPr indent="-228600" lvl="0" marL="228600" rtl="0" algn="l">
              <a:lnSpc>
                <a:spcPct val="90000"/>
              </a:lnSpc>
              <a:spcBef>
                <a:spcPts val="600"/>
              </a:spcBef>
              <a:spcAft>
                <a:spcPts val="0"/>
              </a:spcAft>
              <a:buClr>
                <a:schemeClr val="dk1"/>
              </a:buClr>
              <a:buSzPts val="2800"/>
              <a:buChar char="•"/>
            </a:pPr>
            <a:r>
              <a:rPr lang="en-US"/>
              <a:t>They are derived classes from "Reader" and "Writer" classes, which handles character streams. </a:t>
            </a:r>
            <a:endParaRPr/>
          </a:p>
          <a:p>
            <a:pPr indent="-228600" lvl="0" marL="228600" rtl="0" algn="l">
              <a:lnSpc>
                <a:spcPct val="90000"/>
              </a:lnSpc>
              <a:spcBef>
                <a:spcPts val="600"/>
              </a:spcBef>
              <a:spcAft>
                <a:spcPts val="600"/>
              </a:spcAft>
              <a:buClr>
                <a:schemeClr val="dk1"/>
              </a:buClr>
              <a:buSzPts val="2800"/>
              <a:buChar char="•"/>
            </a:pPr>
            <a:r>
              <a:rPr lang="en-US"/>
              <a:t>Integer variable c now holds a 16-bit character value, instead of an 8-bit byte value in the previous example</a:t>
            </a:r>
            <a:endParaRPr/>
          </a:p>
        </p:txBody>
      </p:sp>
      <p:pic>
        <p:nvPicPr>
          <p:cNvPr descr="A screenshot of a computer program&#10;&#10;AI-generated content may be incorrect." id="240" name="Google Shape;240;p14"/>
          <p:cNvPicPr preferRelativeResize="0"/>
          <p:nvPr/>
        </p:nvPicPr>
        <p:blipFill rotWithShape="1">
          <a:blip r:embed="rId3">
            <a:alphaModFix/>
          </a:blip>
          <a:srcRect b="8719" l="0" r="3" t="0"/>
          <a:stretch/>
        </p:blipFill>
        <p:spPr>
          <a:xfrm>
            <a:off x="5183188" y="987428"/>
            <a:ext cx="6172200" cy="4873625"/>
          </a:xfrm>
          <a:prstGeom prst="rect">
            <a:avLst/>
          </a:prstGeom>
          <a:noFill/>
          <a:ln>
            <a:noFill/>
          </a:ln>
        </p:spPr>
      </p:pic>
      <p:sp>
        <p:nvSpPr>
          <p:cNvPr id="241" name="Google Shape;241;p14"/>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Buffered Streams</a:t>
            </a:r>
            <a:endParaRPr/>
          </a:p>
        </p:txBody>
      </p:sp>
      <p:sp>
        <p:nvSpPr>
          <p:cNvPr id="247" name="Google Shape;247;p15"/>
          <p:cNvSpPr txBox="1"/>
          <p:nvPr>
            <p:ph idx="1" type="body"/>
          </p:nvPr>
        </p:nvSpPr>
        <p:spPr>
          <a:xfrm>
            <a:off x="838200" y="1475248"/>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Previous stream examples use unbuffered I/O</a:t>
            </a:r>
            <a:endParaRPr/>
          </a:p>
          <a:p>
            <a:pPr indent="-228600" lvl="1" marL="685800" rtl="0" algn="l">
              <a:lnSpc>
                <a:spcPct val="90000"/>
              </a:lnSpc>
              <a:spcBef>
                <a:spcPts val="500"/>
              </a:spcBef>
              <a:spcAft>
                <a:spcPts val="0"/>
              </a:spcAft>
              <a:buClr>
                <a:schemeClr val="dk1"/>
              </a:buClr>
              <a:buSzPts val="2400"/>
              <a:buChar char="•"/>
            </a:pPr>
            <a:r>
              <a:rPr lang="en-US"/>
              <a:t>Each read or write request is handled directly by underlying OS</a:t>
            </a:r>
            <a:endParaRPr/>
          </a:p>
          <a:p>
            <a:pPr indent="-228600" lvl="1" marL="685800" rtl="0" algn="l">
              <a:lnSpc>
                <a:spcPct val="90000"/>
              </a:lnSpc>
              <a:spcBef>
                <a:spcPts val="500"/>
              </a:spcBef>
              <a:spcAft>
                <a:spcPts val="0"/>
              </a:spcAft>
              <a:buClr>
                <a:schemeClr val="dk1"/>
              </a:buClr>
              <a:buSzPts val="2400"/>
              <a:buChar char="•"/>
            </a:pPr>
            <a:r>
              <a:rPr lang="en-US"/>
              <a:t>This makes a program much less efficient due to disk access, network activity, etc.</a:t>
            </a:r>
            <a:endParaRPr/>
          </a:p>
          <a:p>
            <a:pPr indent="-228600" lvl="0" marL="228600" rtl="0" algn="l">
              <a:lnSpc>
                <a:spcPct val="90000"/>
              </a:lnSpc>
              <a:spcBef>
                <a:spcPts val="1000"/>
              </a:spcBef>
              <a:spcAft>
                <a:spcPts val="0"/>
              </a:spcAft>
              <a:buClr>
                <a:schemeClr val="dk1"/>
              </a:buClr>
              <a:buSzPts val="2800"/>
              <a:buChar char="•"/>
            </a:pPr>
            <a:r>
              <a:rPr lang="en-US"/>
              <a:t>Java platform implements buffered I/O streams, which reduces the related overhead by interacting with a memory area known as a buffer</a:t>
            </a:r>
            <a:endParaRPr/>
          </a:p>
          <a:p>
            <a:pPr indent="-228600" lvl="0" marL="228600" rtl="0" algn="l">
              <a:lnSpc>
                <a:spcPct val="90000"/>
              </a:lnSpc>
              <a:spcBef>
                <a:spcPts val="1000"/>
              </a:spcBef>
              <a:spcAft>
                <a:spcPts val="0"/>
              </a:spcAft>
              <a:buClr>
                <a:srgbClr val="000000"/>
              </a:buClr>
              <a:buSzPts val="2800"/>
              <a:buFont typeface="IBM Plex Sans"/>
              <a:buChar char="•"/>
            </a:pPr>
            <a:r>
              <a:rPr i="0" lang="en-US">
                <a:solidFill>
                  <a:srgbClr val="000000"/>
                </a:solidFill>
              </a:rPr>
              <a:t>A program can convert an unbuffered stream into a buffered stream using the wrapping idiom, where the unbuffered stream object is passed to the constructor for a buffered stream class. </a:t>
            </a:r>
            <a:endParaRPr/>
          </a:p>
        </p:txBody>
      </p:sp>
      <p:sp>
        <p:nvSpPr>
          <p:cNvPr id="248" name="Google Shape;248;p15"/>
          <p:cNvSpPr/>
          <p:nvPr/>
        </p:nvSpPr>
        <p:spPr>
          <a:xfrm>
            <a:off x="2175616" y="5908100"/>
            <a:ext cx="9178184" cy="58477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mo"/>
              <a:buNone/>
            </a:pPr>
            <a:r>
              <a:rPr b="0" i="0" lang="en-US" sz="1600" u="none" cap="none" strike="noStrike">
                <a:solidFill>
                  <a:srgbClr val="000000"/>
                </a:solidFill>
                <a:latin typeface="Arimo"/>
                <a:ea typeface="Arimo"/>
                <a:cs typeface="Arimo"/>
                <a:sym typeface="Arimo"/>
              </a:rPr>
              <a:t>inputStream = new BufferedReader(new FileReader("xanadu.txt"));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mo"/>
              <a:buNone/>
            </a:pPr>
            <a:r>
              <a:rPr b="0" i="0" lang="en-US" sz="1600" u="none" cap="none" strike="noStrike">
                <a:solidFill>
                  <a:srgbClr val="000000"/>
                </a:solidFill>
                <a:latin typeface="Arimo"/>
                <a:ea typeface="Arimo"/>
                <a:cs typeface="Arimo"/>
                <a:sym typeface="Arimo"/>
              </a:rPr>
              <a:t>outputStream = new BufferedWriter(new FileWriter("characteroutput.txt"));</a:t>
            </a:r>
            <a:r>
              <a:rPr b="0" i="0" lang="en-US" sz="1600" u="none" cap="none" strike="noStrike">
                <a:solidFill>
                  <a:schemeClr val="dk1"/>
                </a:solidFill>
                <a:latin typeface="Calibri"/>
                <a:ea typeface="Calibri"/>
                <a:cs typeface="Calibri"/>
                <a:sym typeface="Calibri"/>
              </a:rPr>
              <a:t>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 Streams and Object Streams</a:t>
            </a:r>
            <a:endParaRPr/>
          </a:p>
        </p:txBody>
      </p:sp>
      <p:sp>
        <p:nvSpPr>
          <p:cNvPr id="254" name="Google Shape;254;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165100" lvl="0" marL="228600" rtl="0" algn="l">
              <a:lnSpc>
                <a:spcPct val="90000"/>
              </a:lnSpc>
              <a:spcBef>
                <a:spcPts val="0"/>
              </a:spcBef>
              <a:spcAft>
                <a:spcPts val="0"/>
              </a:spcAft>
              <a:buClr>
                <a:srgbClr val="000000"/>
              </a:buClr>
              <a:buSzPts val="1800"/>
              <a:buChar char="•"/>
            </a:pPr>
            <a:r>
              <a:rPr i="0" lang="en-US" u="none" cap="none" strike="noStrike">
                <a:solidFill>
                  <a:srgbClr val="000000"/>
                </a:solidFill>
              </a:rPr>
              <a:t>Data streams support binary I/O of primitive data type values (boolean, char, byte, short, int, long, float, and double) as well as String values. </a:t>
            </a:r>
            <a:r>
              <a:rPr i="0" lang="en-US" u="none" cap="none" strike="noStrike">
                <a:solidFill>
                  <a:schemeClr val="dk1"/>
                </a:solidFill>
              </a:rPr>
              <a:t> </a:t>
            </a:r>
            <a:endParaRPr/>
          </a:p>
          <a:p>
            <a:pPr indent="-165100" lvl="0" marL="228600" rtl="0" algn="l">
              <a:lnSpc>
                <a:spcPct val="90000"/>
              </a:lnSpc>
              <a:spcBef>
                <a:spcPts val="1000"/>
              </a:spcBef>
              <a:spcAft>
                <a:spcPts val="0"/>
              </a:spcAft>
              <a:buClr>
                <a:srgbClr val="000000"/>
              </a:buClr>
              <a:buSzPts val="1800"/>
              <a:buFont typeface="IBM Plex Sans"/>
              <a:buChar char="•"/>
            </a:pPr>
            <a:r>
              <a:rPr lang="en-US">
                <a:solidFill>
                  <a:srgbClr val="000000"/>
                </a:solidFill>
              </a:rPr>
              <a:t>Object streams support I/O of objects. Most, but not all, standard classes support serialization of their objects. </a:t>
            </a:r>
            <a:endParaRPr>
              <a:solidFill>
                <a:srgbClr val="000000"/>
              </a:solidFill>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Font typeface="Saira Condensed SemiBold"/>
              <a:buNone/>
            </a:pPr>
            <a:r>
              <a:rPr lang="en-US">
                <a:latin typeface="Saira Condensed SemiBold"/>
                <a:ea typeface="Saira Condensed SemiBold"/>
                <a:cs typeface="Saira Condensed SemiBold"/>
                <a:sym typeface="Saira Condensed SemiBold"/>
              </a:rPr>
              <a:t>Data Streams Example</a:t>
            </a:r>
            <a:endParaRPr/>
          </a:p>
        </p:txBody>
      </p:sp>
      <p:sp>
        <p:nvSpPr>
          <p:cNvPr id="260" name="Google Shape;260;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Char char="•"/>
            </a:pPr>
            <a:r>
              <a:rPr lang="en-US" sz="2800">
                <a:solidFill>
                  <a:srgbClr val="000000"/>
                </a:solidFill>
                <a:latin typeface="Arial"/>
                <a:ea typeface="Arial"/>
                <a:cs typeface="Arial"/>
                <a:sym typeface="Arial"/>
              </a:rPr>
              <a:t>Let's initiate a few data structures representing IMDb's top 5 rated movies, their rating, and their ids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screenshot of a computer code&#10;&#10;AI-generated content may be incorrect." id="261" name="Google Shape;261;p17"/>
          <p:cNvPicPr preferRelativeResize="0"/>
          <p:nvPr/>
        </p:nvPicPr>
        <p:blipFill rotWithShape="1">
          <a:blip r:embed="rId3">
            <a:alphaModFix/>
          </a:blip>
          <a:srcRect b="0" l="0" r="0" t="0"/>
          <a:stretch/>
        </p:blipFill>
        <p:spPr>
          <a:xfrm>
            <a:off x="2102735" y="2908977"/>
            <a:ext cx="7986531" cy="32778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8"/>
          <p:cNvSpPr txBox="1"/>
          <p:nvPr>
            <p:ph type="title"/>
          </p:nvPr>
        </p:nvSpPr>
        <p:spPr>
          <a:xfrm>
            <a:off x="644773" y="457200"/>
            <a:ext cx="4127255"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Saira Condensed SemiBold"/>
              <a:buNone/>
            </a:pPr>
            <a:r>
              <a:rPr lang="en-US"/>
              <a:t>Data Streams Example cont'd</a:t>
            </a:r>
            <a:endParaRPr/>
          </a:p>
        </p:txBody>
      </p:sp>
      <p:sp>
        <p:nvSpPr>
          <p:cNvPr id="267" name="Google Shape;267;p18"/>
          <p:cNvSpPr txBox="1"/>
          <p:nvPr>
            <p:ph idx="1" type="body"/>
          </p:nvPr>
        </p:nvSpPr>
        <p:spPr>
          <a:xfrm>
            <a:off x="644773" y="2057402"/>
            <a:ext cx="4127255" cy="3811588"/>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rgbClr val="000000"/>
              </a:buClr>
              <a:buSzPts val="2800"/>
              <a:buFont typeface="Calibri"/>
              <a:buChar char="-"/>
            </a:pPr>
            <a:r>
              <a:rPr lang="en-US">
                <a:latin typeface="IBM Plex Sans"/>
                <a:ea typeface="IBM Plex Sans"/>
                <a:cs typeface="IBM Plex Sans"/>
                <a:sym typeface="IBM Plex Sans"/>
              </a:rPr>
              <a:t>We can use a buffered output to write the data to file</a:t>
            </a:r>
            <a:endParaRPr/>
          </a:p>
          <a:p>
            <a:pPr indent="-107950" lvl="0" marL="285750" rtl="0" algn="l">
              <a:lnSpc>
                <a:spcPct val="90000"/>
              </a:lnSpc>
              <a:spcBef>
                <a:spcPts val="0"/>
              </a:spcBef>
              <a:spcAft>
                <a:spcPts val="0"/>
              </a:spcAft>
              <a:buClr>
                <a:srgbClr val="000000"/>
              </a:buClr>
              <a:buSzPts val="2800"/>
              <a:buFont typeface="Calibri"/>
              <a:buNone/>
            </a:pPr>
            <a:r>
              <a:t/>
            </a:r>
            <a:endParaRPr>
              <a:latin typeface="IBM Plex Sans"/>
              <a:ea typeface="IBM Plex Sans"/>
              <a:cs typeface="IBM Plex Sans"/>
              <a:sym typeface="IBM Plex Sans"/>
            </a:endParaRPr>
          </a:p>
          <a:p>
            <a:pPr indent="-285750" lvl="0" marL="285750" rtl="0" algn="l">
              <a:lnSpc>
                <a:spcPct val="90000"/>
              </a:lnSpc>
              <a:spcBef>
                <a:spcPts val="0"/>
              </a:spcBef>
              <a:spcAft>
                <a:spcPts val="0"/>
              </a:spcAft>
              <a:buClr>
                <a:srgbClr val="000000"/>
              </a:buClr>
              <a:buSzPts val="2800"/>
              <a:buFont typeface="Calibri"/>
              <a:buChar char="-"/>
            </a:pPr>
            <a:r>
              <a:rPr lang="en-US">
                <a:latin typeface="IBM Plex Sans"/>
                <a:ea typeface="IBM Plex Sans"/>
                <a:cs typeface="IBM Plex Sans"/>
                <a:sym typeface="IBM Plex Sans"/>
              </a:rPr>
              <a:t>Note: DataOutputStream writes data in ASCII, and it can be read correctly by DataInputStream. </a:t>
            </a:r>
            <a:endParaRPr/>
          </a:p>
          <a:p>
            <a:pPr indent="-107950" lvl="0" marL="285750" rtl="0" algn="l">
              <a:lnSpc>
                <a:spcPct val="90000"/>
              </a:lnSpc>
              <a:spcBef>
                <a:spcPts val="0"/>
              </a:spcBef>
              <a:spcAft>
                <a:spcPts val="0"/>
              </a:spcAft>
              <a:buClr>
                <a:srgbClr val="000000"/>
              </a:buClr>
              <a:buSzPts val="2800"/>
              <a:buFont typeface="Calibri"/>
              <a:buNone/>
            </a:pPr>
            <a:r>
              <a:t/>
            </a:r>
            <a:endParaRPr>
              <a:latin typeface="IBM Plex Sans"/>
              <a:ea typeface="IBM Plex Sans"/>
              <a:cs typeface="IBM Plex Sans"/>
              <a:sym typeface="IBM Plex Sans"/>
            </a:endParaRPr>
          </a:p>
          <a:p>
            <a:pPr indent="0" lvl="0" marL="0" rtl="0" algn="l">
              <a:lnSpc>
                <a:spcPct val="90000"/>
              </a:lnSpc>
              <a:spcBef>
                <a:spcPts val="0"/>
              </a:spcBef>
              <a:spcAft>
                <a:spcPts val="0"/>
              </a:spcAft>
              <a:buClr>
                <a:srgbClr val="000000"/>
              </a:buClr>
              <a:buSzPts val="2800"/>
              <a:buNone/>
            </a:pPr>
            <a:r>
              <a:t/>
            </a:r>
            <a:endParaRPr>
              <a:latin typeface="IBM Plex Sans"/>
              <a:ea typeface="IBM Plex Sans"/>
              <a:cs typeface="IBM Plex Sans"/>
              <a:sym typeface="IBM Plex Sans"/>
            </a:endParaRPr>
          </a:p>
        </p:txBody>
      </p:sp>
      <p:sp>
        <p:nvSpPr>
          <p:cNvPr id="268" name="Google Shape;268;p18"/>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computer code with text&#10;&#10;AI-generated content may be incorrect." id="269" name="Google Shape;269;p18"/>
          <p:cNvPicPr preferRelativeResize="0"/>
          <p:nvPr/>
        </p:nvPicPr>
        <p:blipFill rotWithShape="1">
          <a:blip r:embed="rId3">
            <a:alphaModFix/>
          </a:blip>
          <a:srcRect b="0" l="0" r="0" t="0"/>
          <a:stretch/>
        </p:blipFill>
        <p:spPr>
          <a:xfrm>
            <a:off x="5382304" y="596900"/>
            <a:ext cx="5637442" cy="5270500"/>
          </a:xfrm>
          <a:prstGeom prst="rect">
            <a:avLst/>
          </a:prstGeom>
          <a:noFill/>
          <a:ln>
            <a:noFill/>
          </a:ln>
        </p:spPr>
      </p:pic>
      <p:pic>
        <p:nvPicPr>
          <p:cNvPr descr="A screenshot of a computer&#10;&#10;AI-generated content may be incorrect." id="270" name="Google Shape;270;p18"/>
          <p:cNvPicPr preferRelativeResize="0"/>
          <p:nvPr/>
        </p:nvPicPr>
        <p:blipFill rotWithShape="1">
          <a:blip r:embed="rId4">
            <a:alphaModFix/>
          </a:blip>
          <a:srcRect b="0" l="0" r="0" t="0"/>
          <a:stretch/>
        </p:blipFill>
        <p:spPr>
          <a:xfrm>
            <a:off x="645530" y="3836445"/>
            <a:ext cx="5626100" cy="1663700"/>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9"/>
          <p:cNvSpPr txBox="1"/>
          <p:nvPr>
            <p:ph type="title"/>
          </p:nvPr>
        </p:nvSpPr>
        <p:spPr>
          <a:xfrm>
            <a:off x="644773" y="457200"/>
            <a:ext cx="4127255"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Saira Condensed SemiBold"/>
              <a:buNone/>
            </a:pPr>
            <a:r>
              <a:rPr lang="en-US"/>
              <a:t>Data Streams Example cont'd</a:t>
            </a:r>
            <a:endParaRPr/>
          </a:p>
        </p:txBody>
      </p:sp>
      <p:sp>
        <p:nvSpPr>
          <p:cNvPr id="276" name="Google Shape;276;p19"/>
          <p:cNvSpPr txBox="1"/>
          <p:nvPr>
            <p:ph idx="1" type="body"/>
          </p:nvPr>
        </p:nvSpPr>
        <p:spPr>
          <a:xfrm>
            <a:off x="644773" y="2057402"/>
            <a:ext cx="4127255" cy="3811588"/>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SzPts val="1600"/>
              <a:buFont typeface="Calibri"/>
              <a:buChar char="-"/>
            </a:pPr>
            <a:r>
              <a:rPr lang="en-US">
                <a:latin typeface="IBM Plex Sans"/>
                <a:ea typeface="IBM Plex Sans"/>
                <a:cs typeface="IBM Plex Sans"/>
                <a:sym typeface="IBM Plex Sans"/>
              </a:rPr>
              <a:t>The data fields must be read in the same order which they are saved when reading a file. </a:t>
            </a:r>
            <a:endParaRPr/>
          </a:p>
          <a:p>
            <a:pPr indent="-285750" lvl="0" marL="285750" rtl="0" algn="l">
              <a:lnSpc>
                <a:spcPct val="90000"/>
              </a:lnSpc>
              <a:spcBef>
                <a:spcPts val="1000"/>
              </a:spcBef>
              <a:spcAft>
                <a:spcPts val="0"/>
              </a:spcAft>
              <a:buSzPts val="1600"/>
              <a:buFont typeface="Calibri"/>
              <a:buChar char="-"/>
            </a:pPr>
            <a:r>
              <a:rPr lang="en-US">
                <a:latin typeface="IBM Plex Sans"/>
                <a:ea typeface="IBM Plex Sans"/>
                <a:cs typeface="IBM Plex Sans"/>
                <a:sym typeface="IBM Plex Sans"/>
              </a:rPr>
              <a:t>We wrote out "ratings -&gt; ids -&gt; movies", so we have to read in the same order.</a:t>
            </a:r>
            <a:endParaRPr/>
          </a:p>
          <a:p>
            <a:pPr indent="0" lvl="0" marL="0" rtl="0" algn="l">
              <a:lnSpc>
                <a:spcPct val="90000"/>
              </a:lnSpc>
              <a:spcBef>
                <a:spcPts val="1000"/>
              </a:spcBef>
              <a:spcAft>
                <a:spcPts val="0"/>
              </a:spcAft>
              <a:buSzPts val="1600"/>
              <a:buNone/>
            </a:pPr>
            <a:r>
              <a:t/>
            </a:r>
            <a:endParaRPr/>
          </a:p>
          <a:p>
            <a:pPr indent="-184150" lvl="0" marL="285750" rtl="0" algn="l">
              <a:lnSpc>
                <a:spcPct val="90000"/>
              </a:lnSpc>
              <a:spcBef>
                <a:spcPts val="1000"/>
              </a:spcBef>
              <a:spcAft>
                <a:spcPts val="0"/>
              </a:spcAft>
              <a:buSzPts val="1600"/>
              <a:buFont typeface="Calibri"/>
              <a:buNone/>
            </a:pPr>
            <a:r>
              <a:t/>
            </a:r>
            <a:endParaRPr/>
          </a:p>
        </p:txBody>
      </p:sp>
      <p:pic>
        <p:nvPicPr>
          <p:cNvPr descr="A screenshot of a computer program&#10;&#10;AI-generated content may be incorrect." id="277" name="Google Shape;277;p19"/>
          <p:cNvPicPr preferRelativeResize="0"/>
          <p:nvPr/>
        </p:nvPicPr>
        <p:blipFill rotWithShape="1">
          <a:blip r:embed="rId3">
            <a:alphaModFix/>
          </a:blip>
          <a:srcRect b="0" l="0" r="0" t="0"/>
          <a:stretch/>
        </p:blipFill>
        <p:spPr>
          <a:xfrm>
            <a:off x="6098498" y="456922"/>
            <a:ext cx="4428388" cy="5606687"/>
          </a:xfrm>
          <a:prstGeom prst="rect">
            <a:avLst/>
          </a:prstGeom>
          <a:noFill/>
          <a:ln>
            <a:noFill/>
          </a:ln>
        </p:spPr>
      </p:pic>
      <p:sp>
        <p:nvSpPr>
          <p:cNvPr id="278" name="Google Shape;278;p19"/>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pic>
        <p:nvPicPr>
          <p:cNvPr descr="A close up of words&#10;&#10;AI-generated content may be incorrect." id="279" name="Google Shape;279;p19"/>
          <p:cNvPicPr preferRelativeResize="0"/>
          <p:nvPr/>
        </p:nvPicPr>
        <p:blipFill rotWithShape="1">
          <a:blip r:embed="rId4">
            <a:alphaModFix/>
          </a:blip>
          <a:srcRect b="0" l="0" r="0" t="0"/>
          <a:stretch/>
        </p:blipFill>
        <p:spPr>
          <a:xfrm>
            <a:off x="643480" y="3963485"/>
            <a:ext cx="8397192" cy="153533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7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Agenda</a:t>
            </a:r>
            <a:endParaRPr/>
          </a:p>
        </p:txBody>
      </p:sp>
      <p:sp>
        <p:nvSpPr>
          <p:cNvPr id="164" name="Google Shape;164;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Software Performance Engineering (SPE) Process for Object-Oriented Systems</a:t>
            </a:r>
            <a:endParaRPr/>
          </a:p>
          <a:p>
            <a:pPr indent="-228600" lvl="0" marL="228600" rtl="0" algn="l">
              <a:lnSpc>
                <a:spcPct val="90000"/>
              </a:lnSpc>
              <a:spcBef>
                <a:spcPts val="1000"/>
              </a:spcBef>
              <a:spcAft>
                <a:spcPts val="0"/>
              </a:spcAft>
              <a:buClr>
                <a:schemeClr val="dk1"/>
              </a:buClr>
              <a:buSzPts val="2800"/>
              <a:buChar char="•"/>
            </a:pPr>
            <a:r>
              <a:rPr lang="en-US"/>
              <a:t>Specific Performance Focuses for OO Design</a:t>
            </a:r>
            <a:endParaRPr/>
          </a:p>
          <a:p>
            <a:pPr indent="-228600" lvl="1" marL="685800" rtl="0" algn="l">
              <a:lnSpc>
                <a:spcPct val="90000"/>
              </a:lnSpc>
              <a:spcBef>
                <a:spcPts val="500"/>
              </a:spcBef>
              <a:spcAft>
                <a:spcPts val="0"/>
              </a:spcAft>
              <a:buClr>
                <a:schemeClr val="dk1"/>
              </a:buClr>
              <a:buSzPts val="2400"/>
              <a:buChar char="•"/>
            </a:pPr>
            <a:r>
              <a:rPr lang="en-US"/>
              <a:t>I/O, CPU, network bandwidth, and other resource utilizations</a:t>
            </a:r>
            <a:endParaRPr/>
          </a:p>
          <a:p>
            <a:pPr indent="-228600" lvl="1" marL="685800" rtl="0" algn="l">
              <a:lnSpc>
                <a:spcPct val="90000"/>
              </a:lnSpc>
              <a:spcBef>
                <a:spcPts val="500"/>
              </a:spcBef>
              <a:spcAft>
                <a:spcPts val="0"/>
              </a:spcAft>
              <a:buClr>
                <a:schemeClr val="dk1"/>
              </a:buClr>
              <a:buSzPts val="2400"/>
              <a:buChar char="•"/>
            </a:pPr>
            <a:r>
              <a:rPr lang="en-US"/>
              <a:t>Temporal and spatial costs of data structure and algorithm in OO Design</a:t>
            </a:r>
            <a:endParaRPr/>
          </a:p>
          <a:p>
            <a:pPr indent="-228600" lvl="1" marL="685800" rtl="0" algn="l">
              <a:lnSpc>
                <a:spcPct val="90000"/>
              </a:lnSpc>
              <a:spcBef>
                <a:spcPts val="500"/>
              </a:spcBef>
              <a:spcAft>
                <a:spcPts val="0"/>
              </a:spcAft>
              <a:buClr>
                <a:schemeClr val="dk1"/>
              </a:buClr>
              <a:buSzPts val="2400"/>
              <a:buChar char="•"/>
            </a:pPr>
            <a:r>
              <a:rPr lang="en-US"/>
              <a:t>Inheritance, composition, and procedure comparison</a:t>
            </a:r>
            <a:endParaRPr/>
          </a:p>
          <a:p>
            <a:pPr indent="-349250" lvl="0" marL="457200" rtl="0" algn="l">
              <a:lnSpc>
                <a:spcPct val="90000"/>
              </a:lnSpc>
              <a:spcBef>
                <a:spcPts val="500"/>
              </a:spcBef>
              <a:spcAft>
                <a:spcPts val="0"/>
              </a:spcAft>
              <a:buSzPts val="1900"/>
              <a:buChar char="•"/>
            </a:pPr>
            <a:r>
              <a:rPr lang="en-US" sz="1900"/>
              <a:t>OO design tips</a:t>
            </a:r>
            <a:endParaRPr sz="1900"/>
          </a:p>
          <a:p>
            <a:pPr indent="-349250" lvl="0" marL="457200" rtl="0" algn="l">
              <a:lnSpc>
                <a:spcPct val="90000"/>
              </a:lnSpc>
              <a:spcBef>
                <a:spcPts val="500"/>
              </a:spcBef>
              <a:spcAft>
                <a:spcPts val="0"/>
              </a:spcAft>
              <a:buSzPts val="1900"/>
              <a:buChar char="•"/>
            </a:pPr>
            <a:r>
              <a:rPr lang="en-US" sz="1900"/>
              <a:t>Garbage collection and Performance</a:t>
            </a:r>
            <a:endParaRPr sz="1900"/>
          </a:p>
          <a:p>
            <a:pPr indent="0" lvl="0" marL="457200" rtl="0" algn="l">
              <a:lnSpc>
                <a:spcPct val="90000"/>
              </a:lnSpc>
              <a:spcBef>
                <a:spcPts val="500"/>
              </a:spcBef>
              <a:spcAft>
                <a:spcPts val="0"/>
              </a:spcAft>
              <a:buNone/>
            </a:pPr>
            <a:r>
              <a:t/>
            </a:r>
            <a:endParaRPr sz="1900"/>
          </a:p>
          <a:p>
            <a:pPr indent="0" lvl="0" marL="914400" rtl="0" algn="l">
              <a:lnSpc>
                <a:spcPct val="90000"/>
              </a:lnSpc>
              <a:spcBef>
                <a:spcPts val="500"/>
              </a:spcBef>
              <a:spcAft>
                <a:spcPts val="0"/>
              </a:spcAft>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0"/>
          <p:cNvSpPr txBox="1"/>
          <p:nvPr>
            <p:ph type="title"/>
          </p:nvPr>
        </p:nvSpPr>
        <p:spPr>
          <a:xfrm>
            <a:off x="644773" y="457200"/>
            <a:ext cx="4127255"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Object Streams</a:t>
            </a:r>
            <a:endParaRPr/>
          </a:p>
        </p:txBody>
      </p:sp>
      <p:sp>
        <p:nvSpPr>
          <p:cNvPr id="285" name="Google Shape;285;p20"/>
          <p:cNvSpPr txBox="1"/>
          <p:nvPr>
            <p:ph idx="1" type="body"/>
          </p:nvPr>
        </p:nvSpPr>
        <p:spPr>
          <a:xfrm>
            <a:off x="644773" y="2057402"/>
            <a:ext cx="4127255" cy="3811588"/>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rgbClr val="000000"/>
              </a:buClr>
              <a:buSzPts val="2800"/>
              <a:buFont typeface="Calibri"/>
              <a:buChar char="-"/>
            </a:pPr>
            <a:r>
              <a:rPr lang="en-US"/>
              <a:t>Let's initialize a data structure representing an invoice with item name, unit prices, and number of units</a:t>
            </a:r>
            <a:endParaRPr/>
          </a:p>
          <a:p>
            <a:pPr indent="-107950" lvl="0" marL="285750" rtl="0" algn="l">
              <a:lnSpc>
                <a:spcPct val="90000"/>
              </a:lnSpc>
              <a:spcBef>
                <a:spcPts val="0"/>
              </a:spcBef>
              <a:spcAft>
                <a:spcPts val="0"/>
              </a:spcAft>
              <a:buClr>
                <a:srgbClr val="000000"/>
              </a:buClr>
              <a:buSzPts val="2800"/>
              <a:buFont typeface="Calibri"/>
              <a:buNone/>
            </a:pPr>
            <a:r>
              <a:t/>
            </a:r>
            <a:endParaRPr/>
          </a:p>
          <a:p>
            <a:pPr indent="-285750" lvl="0" marL="285750" rtl="0" algn="l">
              <a:lnSpc>
                <a:spcPct val="90000"/>
              </a:lnSpc>
              <a:spcBef>
                <a:spcPts val="0"/>
              </a:spcBef>
              <a:spcAft>
                <a:spcPts val="0"/>
              </a:spcAft>
              <a:buClr>
                <a:srgbClr val="000000"/>
              </a:buClr>
              <a:buSzPts val="2800"/>
              <a:buFont typeface="Calibri"/>
              <a:buChar char="-"/>
            </a:pPr>
            <a:r>
              <a:rPr lang="en-US"/>
              <a:t>Note that prices is a "BigDecimal" which is not a primitive data supported by DataOutputStream. </a:t>
            </a:r>
            <a:endParaRPr/>
          </a:p>
          <a:p>
            <a:pPr indent="0" lvl="0" marL="0" rtl="0" algn="l">
              <a:lnSpc>
                <a:spcPct val="90000"/>
              </a:lnSpc>
              <a:spcBef>
                <a:spcPts val="0"/>
              </a:spcBef>
              <a:spcAft>
                <a:spcPts val="0"/>
              </a:spcAft>
              <a:buClr>
                <a:srgbClr val="000000"/>
              </a:buClr>
              <a:buSzPts val="2800"/>
              <a:buNone/>
            </a:pPr>
            <a:r>
              <a:t/>
            </a:r>
            <a:endParaRPr/>
          </a:p>
          <a:p>
            <a:pPr indent="-285750" lvl="0" marL="285750" rtl="0" algn="l">
              <a:lnSpc>
                <a:spcPct val="90000"/>
              </a:lnSpc>
              <a:spcBef>
                <a:spcPts val="0"/>
              </a:spcBef>
              <a:spcAft>
                <a:spcPts val="0"/>
              </a:spcAft>
              <a:buClr>
                <a:srgbClr val="000000"/>
              </a:buClr>
              <a:buSzPts val="2800"/>
              <a:buFont typeface="Calibri"/>
              <a:buChar char="-"/>
            </a:pPr>
            <a:r>
              <a:rPr lang="en-US"/>
              <a:t>We have to use ObjectOutputStream to write to files. </a:t>
            </a:r>
            <a:endParaRPr/>
          </a:p>
          <a:p>
            <a:pPr indent="-107950" lvl="0" marL="285750" rtl="0" algn="l">
              <a:lnSpc>
                <a:spcPct val="90000"/>
              </a:lnSpc>
              <a:spcBef>
                <a:spcPts val="0"/>
              </a:spcBef>
              <a:spcAft>
                <a:spcPts val="0"/>
              </a:spcAft>
              <a:buClr>
                <a:srgbClr val="000000"/>
              </a:buClr>
              <a:buSzPts val="2800"/>
              <a:buFont typeface="Calibri"/>
              <a:buNone/>
            </a:pPr>
            <a:r>
              <a:t/>
            </a:r>
            <a:endParaRPr/>
          </a:p>
          <a:p>
            <a:pPr indent="-285750" lvl="0" marL="285750" rtl="0" algn="l">
              <a:lnSpc>
                <a:spcPct val="90000"/>
              </a:lnSpc>
              <a:spcBef>
                <a:spcPts val="0"/>
              </a:spcBef>
              <a:spcAft>
                <a:spcPts val="0"/>
              </a:spcAft>
              <a:buClr>
                <a:srgbClr val="000000"/>
              </a:buClr>
              <a:buSzPts val="2800"/>
              <a:buFont typeface="Calibri"/>
              <a:buChar char="-"/>
            </a:pPr>
            <a:r>
              <a:rPr lang="en-US"/>
              <a:t>When writing an object to file, the file needs no extension</a:t>
            </a:r>
            <a:endParaRPr/>
          </a:p>
          <a:p>
            <a:pPr indent="0" lvl="0" marL="0" rtl="0" algn="l">
              <a:lnSpc>
                <a:spcPct val="90000"/>
              </a:lnSpc>
              <a:spcBef>
                <a:spcPts val="1000"/>
              </a:spcBef>
              <a:spcAft>
                <a:spcPts val="0"/>
              </a:spcAft>
              <a:buClr>
                <a:srgbClr val="E6832E"/>
              </a:buClr>
              <a:buSzPts val="2800"/>
              <a:buNone/>
            </a:pPr>
            <a:r>
              <a:t/>
            </a:r>
            <a:endParaRPr/>
          </a:p>
        </p:txBody>
      </p:sp>
      <p:pic>
        <p:nvPicPr>
          <p:cNvPr descr="A screen shot of a computer code&#10;&#10;AI-generated content may be incorrect." id="286" name="Google Shape;286;p20"/>
          <p:cNvPicPr preferRelativeResize="0"/>
          <p:nvPr/>
        </p:nvPicPr>
        <p:blipFill rotWithShape="1">
          <a:blip r:embed="rId3">
            <a:alphaModFix/>
          </a:blip>
          <a:srcRect b="0" l="0" r="0" t="0"/>
          <a:stretch/>
        </p:blipFill>
        <p:spPr>
          <a:xfrm>
            <a:off x="5183188" y="1418276"/>
            <a:ext cx="6172200" cy="4011929"/>
          </a:xfrm>
          <a:prstGeom prst="rect">
            <a:avLst/>
          </a:prstGeom>
          <a:noFill/>
          <a:ln>
            <a:noFill/>
          </a:ln>
        </p:spPr>
      </p:pic>
      <p:sp>
        <p:nvSpPr>
          <p:cNvPr id="287" name="Google Shape;287;p20"/>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1"/>
          <p:cNvSpPr txBox="1"/>
          <p:nvPr>
            <p:ph type="title"/>
          </p:nvPr>
        </p:nvSpPr>
        <p:spPr>
          <a:xfrm>
            <a:off x="644773" y="457200"/>
            <a:ext cx="4127255"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Object Streams</a:t>
            </a:r>
            <a:endParaRPr/>
          </a:p>
        </p:txBody>
      </p:sp>
      <p:sp>
        <p:nvSpPr>
          <p:cNvPr id="293" name="Google Shape;293;p21"/>
          <p:cNvSpPr txBox="1"/>
          <p:nvPr>
            <p:ph idx="1" type="body"/>
          </p:nvPr>
        </p:nvSpPr>
        <p:spPr>
          <a:xfrm>
            <a:off x="644773" y="2057402"/>
            <a:ext cx="4127255" cy="3811588"/>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rgbClr val="000000"/>
              </a:buClr>
              <a:buSzPts val="2800"/>
              <a:buFont typeface="Calibri"/>
              <a:buChar char="-"/>
            </a:pPr>
            <a:r>
              <a:rPr lang="en-US">
                <a:latin typeface="IBM Plex Sans"/>
                <a:ea typeface="IBM Plex Sans"/>
                <a:cs typeface="IBM Plex Sans"/>
                <a:sym typeface="IBM Plex Sans"/>
              </a:rPr>
              <a:t>We can write the data structures into an object file, then read it when needed. It's a lightweight method of persisting a Java object. </a:t>
            </a:r>
            <a:endParaRPr/>
          </a:p>
          <a:p>
            <a:pPr indent="-285750" lvl="0" marL="285750" rtl="0" algn="l">
              <a:lnSpc>
                <a:spcPct val="90000"/>
              </a:lnSpc>
              <a:spcBef>
                <a:spcPts val="0"/>
              </a:spcBef>
              <a:spcAft>
                <a:spcPts val="0"/>
              </a:spcAft>
              <a:buClr>
                <a:srgbClr val="000000"/>
              </a:buClr>
              <a:buSzPts val="2800"/>
              <a:buFont typeface="Calibri"/>
              <a:buChar char="-"/>
            </a:pPr>
            <a:r>
              <a:rPr lang="en-US">
                <a:latin typeface="IBM Plex Sans"/>
                <a:ea typeface="IBM Plex Sans"/>
                <a:cs typeface="IBM Plex Sans"/>
                <a:sym typeface="IBM Plex Sans"/>
              </a:rPr>
              <a:t>Continue with our example, let's also add today's date to keep track when the invoice is created: </a:t>
            </a:r>
            <a:endParaRPr/>
          </a:p>
          <a:p>
            <a:pPr indent="0" lvl="0" marL="0" rtl="0" algn="l">
              <a:lnSpc>
                <a:spcPct val="90000"/>
              </a:lnSpc>
              <a:spcBef>
                <a:spcPts val="0"/>
              </a:spcBef>
              <a:spcAft>
                <a:spcPts val="0"/>
              </a:spcAft>
              <a:buClr>
                <a:srgbClr val="000000"/>
              </a:buClr>
              <a:buSzPts val="2800"/>
              <a:buNone/>
            </a:pPr>
            <a:r>
              <a:t/>
            </a:r>
            <a:endParaRPr/>
          </a:p>
          <a:p>
            <a:pPr indent="0" lvl="0" marL="0" rtl="0" algn="l">
              <a:lnSpc>
                <a:spcPct val="90000"/>
              </a:lnSpc>
              <a:spcBef>
                <a:spcPts val="0"/>
              </a:spcBef>
              <a:spcAft>
                <a:spcPts val="0"/>
              </a:spcAft>
              <a:buClr>
                <a:srgbClr val="000000"/>
              </a:buClr>
              <a:buSzPts val="2800"/>
              <a:buNone/>
            </a:pPr>
            <a:r>
              <a:t/>
            </a:r>
            <a:endParaRPr/>
          </a:p>
          <a:p>
            <a:pPr indent="0" lvl="0" marL="0" rtl="0" algn="l">
              <a:lnSpc>
                <a:spcPct val="90000"/>
              </a:lnSpc>
              <a:spcBef>
                <a:spcPts val="1000"/>
              </a:spcBef>
              <a:spcAft>
                <a:spcPts val="0"/>
              </a:spcAft>
              <a:buClr>
                <a:srgbClr val="E6832E"/>
              </a:buClr>
              <a:buSzPts val="2800"/>
              <a:buNone/>
            </a:pPr>
            <a:r>
              <a:t/>
            </a:r>
            <a:endParaRPr/>
          </a:p>
        </p:txBody>
      </p:sp>
      <p:pic>
        <p:nvPicPr>
          <p:cNvPr descr="A computer code with many black and white text&#10;&#10;AI-generated content may be incorrect." id="294" name="Google Shape;294;p21"/>
          <p:cNvPicPr preferRelativeResize="0"/>
          <p:nvPr/>
        </p:nvPicPr>
        <p:blipFill rotWithShape="1">
          <a:blip r:embed="rId3">
            <a:alphaModFix/>
          </a:blip>
          <a:srcRect b="0" l="0" r="0" t="0"/>
          <a:stretch/>
        </p:blipFill>
        <p:spPr>
          <a:xfrm>
            <a:off x="5410856" y="987428"/>
            <a:ext cx="5716863" cy="4873625"/>
          </a:xfrm>
          <a:prstGeom prst="rect">
            <a:avLst/>
          </a:prstGeom>
          <a:noFill/>
          <a:ln>
            <a:noFill/>
          </a:ln>
        </p:spPr>
      </p:pic>
      <p:sp>
        <p:nvSpPr>
          <p:cNvPr id="295" name="Google Shape;295;p21"/>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2"/>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pic>
        <p:nvPicPr>
          <p:cNvPr descr="A screen shot of a computer code&#10;&#10;AI-generated content may be incorrect." id="301" name="Google Shape;301;p22"/>
          <p:cNvPicPr preferRelativeResize="0"/>
          <p:nvPr/>
        </p:nvPicPr>
        <p:blipFill rotWithShape="1">
          <a:blip r:embed="rId3">
            <a:alphaModFix/>
          </a:blip>
          <a:srcRect b="-4" l="0" r="-4" t="6922"/>
          <a:stretch/>
        </p:blipFill>
        <p:spPr>
          <a:xfrm>
            <a:off x="5183188" y="1711530"/>
            <a:ext cx="6172200" cy="4409269"/>
          </a:xfrm>
          <a:prstGeom prst="rect">
            <a:avLst/>
          </a:prstGeom>
          <a:noFill/>
          <a:ln>
            <a:noFill/>
          </a:ln>
        </p:spPr>
      </p:pic>
      <p:sp>
        <p:nvSpPr>
          <p:cNvPr id="302" name="Google Shape;302;p22"/>
          <p:cNvSpPr txBox="1"/>
          <p:nvPr>
            <p:ph idx="2" type="body"/>
          </p:nvPr>
        </p:nvSpPr>
        <p:spPr>
          <a:xfrm>
            <a:off x="644773" y="2057402"/>
            <a:ext cx="4127255" cy="3811588"/>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rgbClr val="000000"/>
              </a:buClr>
              <a:buSzPts val="2800"/>
              <a:buFont typeface="Calibri"/>
              <a:buChar char="-"/>
            </a:pPr>
            <a:r>
              <a:rPr lang="en-US">
                <a:latin typeface="IBM Plex Sans"/>
                <a:ea typeface="IBM Plex Sans"/>
                <a:cs typeface="IBM Plex Sans"/>
                <a:sym typeface="IBM Plex Sans"/>
              </a:rPr>
              <a:t>We can write the data structures into an object file, then read it when needed. It's a lightweight method of persisting a Java object. </a:t>
            </a:r>
            <a:endParaRPr/>
          </a:p>
          <a:p>
            <a:pPr indent="-285750" lvl="0" marL="285750" rtl="0" algn="l">
              <a:lnSpc>
                <a:spcPct val="90000"/>
              </a:lnSpc>
              <a:spcBef>
                <a:spcPts val="0"/>
              </a:spcBef>
              <a:spcAft>
                <a:spcPts val="0"/>
              </a:spcAft>
              <a:buClr>
                <a:srgbClr val="000000"/>
              </a:buClr>
              <a:buSzPts val="2800"/>
              <a:buFont typeface="Calibri"/>
              <a:buChar char="-"/>
            </a:pPr>
            <a:r>
              <a:rPr lang="en-US">
                <a:latin typeface="IBM Plex Sans"/>
                <a:ea typeface="IBM Plex Sans"/>
                <a:cs typeface="IBM Plex Sans"/>
                <a:sym typeface="IBM Plex Sans"/>
              </a:rPr>
              <a:t>Note that we need to read the fields in the same order that it was saved.</a:t>
            </a:r>
            <a:endParaRPr/>
          </a:p>
          <a:p>
            <a:pPr indent="-107950" lvl="0" marL="285750" rtl="0" algn="l">
              <a:lnSpc>
                <a:spcPct val="90000"/>
              </a:lnSpc>
              <a:spcBef>
                <a:spcPts val="0"/>
              </a:spcBef>
              <a:spcAft>
                <a:spcPts val="0"/>
              </a:spcAft>
              <a:buClr>
                <a:srgbClr val="000000"/>
              </a:buClr>
              <a:buSzPts val="2800"/>
              <a:buFont typeface="Calibri"/>
              <a:buNone/>
            </a:pPr>
            <a:r>
              <a:t/>
            </a:r>
            <a:endParaRPr/>
          </a:p>
          <a:p>
            <a:pPr indent="0" lvl="0" marL="0" rtl="0" algn="l">
              <a:lnSpc>
                <a:spcPct val="90000"/>
              </a:lnSpc>
              <a:spcBef>
                <a:spcPts val="0"/>
              </a:spcBef>
              <a:spcAft>
                <a:spcPts val="0"/>
              </a:spcAft>
              <a:buClr>
                <a:srgbClr val="000000"/>
              </a:buClr>
              <a:buSzPts val="2800"/>
              <a:buNone/>
            </a:pPr>
            <a:r>
              <a:t/>
            </a:r>
            <a:endParaRPr/>
          </a:p>
          <a:p>
            <a:pPr indent="0" lvl="0" marL="0" rtl="0" algn="l">
              <a:lnSpc>
                <a:spcPct val="90000"/>
              </a:lnSpc>
              <a:spcBef>
                <a:spcPts val="0"/>
              </a:spcBef>
              <a:spcAft>
                <a:spcPts val="0"/>
              </a:spcAft>
              <a:buClr>
                <a:srgbClr val="000000"/>
              </a:buClr>
              <a:buSzPts val="2800"/>
              <a:buNone/>
            </a:pPr>
            <a:r>
              <a:t/>
            </a:r>
            <a:endParaRPr/>
          </a:p>
          <a:p>
            <a:pPr indent="0" lvl="0" marL="0" rtl="0" algn="l">
              <a:lnSpc>
                <a:spcPct val="90000"/>
              </a:lnSpc>
              <a:spcBef>
                <a:spcPts val="1000"/>
              </a:spcBef>
              <a:spcAft>
                <a:spcPts val="0"/>
              </a:spcAft>
              <a:buSzPts val="2800"/>
              <a:buNone/>
            </a:pPr>
            <a:r>
              <a:t/>
            </a:r>
            <a:endParaRPr/>
          </a:p>
        </p:txBody>
      </p:sp>
      <p:sp>
        <p:nvSpPr>
          <p:cNvPr id="303" name="Google Shape;303;p22"/>
          <p:cNvSpPr txBox="1"/>
          <p:nvPr>
            <p:ph type="title"/>
          </p:nvPr>
        </p:nvSpPr>
        <p:spPr>
          <a:xfrm>
            <a:off x="644773" y="457200"/>
            <a:ext cx="4127255"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Object Streams</a:t>
            </a:r>
            <a:endParaRPr/>
          </a:p>
        </p:txBody>
      </p:sp>
      <p:pic>
        <p:nvPicPr>
          <p:cNvPr descr="A screenshot of a computer program&#10;&#10;AI-generated content may be incorrect." id="304" name="Google Shape;304;p22"/>
          <p:cNvPicPr preferRelativeResize="0"/>
          <p:nvPr/>
        </p:nvPicPr>
        <p:blipFill rotWithShape="1">
          <a:blip r:embed="rId4">
            <a:alphaModFix/>
          </a:blip>
          <a:srcRect b="0" l="0" r="0" t="0"/>
          <a:stretch/>
        </p:blipFill>
        <p:spPr>
          <a:xfrm>
            <a:off x="5342762" y="811133"/>
            <a:ext cx="5856789" cy="4178099"/>
          </a:xfrm>
          <a:prstGeom prst="rect">
            <a:avLst/>
          </a:prstGeom>
          <a:noFill/>
          <a:ln>
            <a:noFill/>
          </a:ln>
        </p:spPr>
      </p:pic>
      <p:pic>
        <p:nvPicPr>
          <p:cNvPr descr="A black text on a white background&#10;&#10;AI-generated content may be incorrect." id="305" name="Google Shape;305;p22"/>
          <p:cNvPicPr preferRelativeResize="0"/>
          <p:nvPr/>
        </p:nvPicPr>
        <p:blipFill rotWithShape="1">
          <a:blip r:embed="rId5">
            <a:alphaModFix/>
          </a:blip>
          <a:srcRect b="0" l="0" r="0" t="0"/>
          <a:stretch/>
        </p:blipFill>
        <p:spPr>
          <a:xfrm>
            <a:off x="874370" y="3558129"/>
            <a:ext cx="6565740" cy="23074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0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0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Reading, Writing, and Creating Files</a:t>
            </a:r>
            <a:endParaRPr/>
          </a:p>
        </p:txBody>
      </p:sp>
      <p:sp>
        <p:nvSpPr>
          <p:cNvPr id="311" name="Google Shape;311;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Commonly used methods for small files</a:t>
            </a:r>
            <a:endParaRPr/>
          </a:p>
          <a:p>
            <a:pPr indent="-228600" lvl="0" marL="228600" rtl="0" algn="l">
              <a:lnSpc>
                <a:spcPct val="90000"/>
              </a:lnSpc>
              <a:spcBef>
                <a:spcPts val="1000"/>
              </a:spcBef>
              <a:spcAft>
                <a:spcPts val="0"/>
              </a:spcAft>
              <a:buClr>
                <a:schemeClr val="dk1"/>
              </a:buClr>
              <a:buSzPts val="2800"/>
              <a:buChar char="•"/>
            </a:pPr>
            <a:r>
              <a:rPr lang="en-US"/>
              <a:t>Buffered I/O Methods for Text Files</a:t>
            </a:r>
            <a:endParaRPr/>
          </a:p>
          <a:p>
            <a:pPr indent="-228600" lvl="0" marL="228600" rtl="0" algn="l">
              <a:lnSpc>
                <a:spcPct val="90000"/>
              </a:lnSpc>
              <a:spcBef>
                <a:spcPts val="1000"/>
              </a:spcBef>
              <a:spcAft>
                <a:spcPts val="0"/>
              </a:spcAft>
              <a:buClr>
                <a:schemeClr val="dk1"/>
              </a:buClr>
              <a:buSzPts val="2800"/>
              <a:buChar char="•"/>
            </a:pPr>
            <a:r>
              <a:rPr lang="en-US"/>
              <a:t>Methods for Unbuffered Streams</a:t>
            </a:r>
            <a:endParaRPr/>
          </a:p>
          <a:p>
            <a:pPr indent="-228600" lvl="0" marL="228600" rtl="0" algn="l">
              <a:lnSpc>
                <a:spcPct val="90000"/>
              </a:lnSpc>
              <a:spcBef>
                <a:spcPts val="1000"/>
              </a:spcBef>
              <a:spcAft>
                <a:spcPts val="0"/>
              </a:spcAft>
              <a:buClr>
                <a:schemeClr val="dk1"/>
              </a:buClr>
              <a:buSzPts val="2800"/>
              <a:buChar char="•"/>
            </a:pPr>
            <a:r>
              <a:rPr lang="en-US"/>
              <a:t>Methods for Channels and ByteBuffers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Commonly Used Methods for Small Files</a:t>
            </a:r>
            <a:endParaRPr/>
          </a:p>
        </p:txBody>
      </p:sp>
      <p:sp>
        <p:nvSpPr>
          <p:cNvPr id="317" name="Google Shape;317;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IBM Plex Sans"/>
                <a:ea typeface="IBM Plex Sans"/>
                <a:cs typeface="IBM Plex Sans"/>
                <a:sym typeface="IBM Plex Sans"/>
              </a:rPr>
              <a:t>Reading All Bytes or Lines from a File</a:t>
            </a:r>
            <a:endParaRPr>
              <a:latin typeface="IBM Plex Sans"/>
              <a:ea typeface="IBM Plex Sans"/>
              <a:cs typeface="IBM Plex Sans"/>
              <a:sym typeface="IBM Plex Sans"/>
            </a:endParaRPr>
          </a:p>
          <a:p>
            <a:pPr indent="-228600" lvl="1" marL="685800" rtl="0" algn="l">
              <a:lnSpc>
                <a:spcPct val="90000"/>
              </a:lnSpc>
              <a:spcBef>
                <a:spcPts val="500"/>
              </a:spcBef>
              <a:spcAft>
                <a:spcPts val="0"/>
              </a:spcAft>
              <a:buClr>
                <a:schemeClr val="dk1"/>
              </a:buClr>
              <a:buSzPts val="2400"/>
              <a:buChar char="•"/>
            </a:pPr>
            <a:r>
              <a:rPr lang="en-US">
                <a:latin typeface="IBM Plex Sans"/>
                <a:ea typeface="IBM Plex Sans"/>
                <a:cs typeface="IBM Plex Sans"/>
                <a:sym typeface="IBM Plex Sans"/>
              </a:rPr>
              <a:t>Works for a small file that read the entire content in one pass</a:t>
            </a:r>
            <a:endParaRPr>
              <a:latin typeface="IBM Plex Sans"/>
              <a:ea typeface="IBM Plex Sans"/>
              <a:cs typeface="IBM Plex Sans"/>
              <a:sym typeface="IBM Plex Sans"/>
            </a:endParaRPr>
          </a:p>
          <a:p>
            <a:pPr indent="-228600" lvl="1" marL="685800" rtl="0" algn="l">
              <a:lnSpc>
                <a:spcPct val="90000"/>
              </a:lnSpc>
              <a:spcBef>
                <a:spcPts val="500"/>
              </a:spcBef>
              <a:spcAft>
                <a:spcPts val="0"/>
              </a:spcAft>
              <a:buClr>
                <a:schemeClr val="dk1"/>
              </a:buClr>
              <a:buSzPts val="2400"/>
              <a:buChar char="•"/>
            </a:pPr>
            <a:r>
              <a:rPr lang="en-US">
                <a:latin typeface="IBM Plex Sans"/>
                <a:ea typeface="IBM Plex Sans"/>
                <a:cs typeface="IBM Plex Sans"/>
                <a:sym typeface="IBM Plex Sans"/>
              </a:rPr>
              <a:t>Not suitable for big files</a:t>
            </a:r>
            <a:endParaRPr>
              <a:latin typeface="IBM Plex Sans"/>
              <a:ea typeface="IBM Plex Sans"/>
              <a:cs typeface="IBM Plex Sans"/>
              <a:sym typeface="IBM Plex Sans"/>
            </a:endParaRPr>
          </a:p>
          <a:p>
            <a:pPr indent="-228600" lvl="0" marL="228600" rtl="0" algn="l">
              <a:lnSpc>
                <a:spcPct val="90000"/>
              </a:lnSpc>
              <a:spcBef>
                <a:spcPts val="1000"/>
              </a:spcBef>
              <a:spcAft>
                <a:spcPts val="0"/>
              </a:spcAft>
              <a:buClr>
                <a:schemeClr val="dk1"/>
              </a:buClr>
              <a:buSzPts val="2800"/>
              <a:buChar char="•"/>
            </a:pPr>
            <a:r>
              <a:rPr lang="en-US">
                <a:latin typeface="IBM Plex Sans"/>
                <a:ea typeface="IBM Plex Sans"/>
                <a:cs typeface="IBM Plex Sans"/>
                <a:sym typeface="IBM Plex Sans"/>
              </a:rPr>
              <a:t>Writing All Bytes or Lines to a File</a:t>
            </a:r>
            <a:endParaRPr>
              <a:latin typeface="IBM Plex Sans"/>
              <a:ea typeface="IBM Plex Sans"/>
              <a:cs typeface="IBM Plex Sans"/>
              <a:sym typeface="IBM Plex Sans"/>
            </a:endParaRPr>
          </a:p>
          <a:p>
            <a:pPr indent="-228600" lvl="0" marL="228600" rtl="0" algn="l">
              <a:lnSpc>
                <a:spcPct val="90000"/>
              </a:lnSpc>
              <a:spcBef>
                <a:spcPts val="1000"/>
              </a:spcBef>
              <a:spcAft>
                <a:spcPts val="0"/>
              </a:spcAft>
              <a:buSzPts val="2800"/>
              <a:buChar char="•"/>
            </a:pPr>
            <a:r>
              <a:rPr lang="en-US">
                <a:latin typeface="IBM Plex Sans"/>
                <a:ea typeface="IBM Plex Sans"/>
                <a:cs typeface="IBM Plex Sans"/>
                <a:sym typeface="IBM Plex Sans"/>
              </a:rPr>
              <a:t>Refer to Slide 18 and 19 for examples of file writing and reading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Buffered I/O Methods for Text Files</a:t>
            </a:r>
            <a:endParaRPr/>
          </a:p>
        </p:txBody>
      </p:sp>
      <p:sp>
        <p:nvSpPr>
          <p:cNvPr id="323" name="Google Shape;323;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000000"/>
              </a:buClr>
              <a:buSzPts val="2800"/>
              <a:buChar char="•"/>
            </a:pPr>
            <a:r>
              <a:rPr b="0" i="0" lang="en-US" u="none" cap="none" strike="noStrike">
                <a:latin typeface="IBM Plex Sans"/>
                <a:ea typeface="IBM Plex Sans"/>
                <a:cs typeface="IBM Plex Sans"/>
                <a:sym typeface="IBM Plex Sans"/>
              </a:rPr>
              <a:t>The java.nio.file package supports channel I/O, which moves data in buffers, bypassing some of the layers that can bottleneck stream I/O. </a:t>
            </a:r>
            <a:endParaRPr b="0" i="0" u="none" cap="none" strike="noStrike">
              <a:latin typeface="IBM Plex Sans"/>
              <a:ea typeface="IBM Plex Sans"/>
              <a:cs typeface="IBM Plex Sans"/>
              <a:sym typeface="IBM Plex Sans"/>
            </a:endParaRPr>
          </a:p>
          <a:p>
            <a:pPr indent="-228600" lvl="0" marL="228600" rtl="0" algn="l">
              <a:lnSpc>
                <a:spcPct val="90000"/>
              </a:lnSpc>
              <a:spcBef>
                <a:spcPts val="1000"/>
              </a:spcBef>
              <a:spcAft>
                <a:spcPts val="0"/>
              </a:spcAft>
              <a:buClr>
                <a:schemeClr val="dk1"/>
              </a:buClr>
              <a:buSzPts val="2800"/>
              <a:buChar char="•"/>
            </a:pPr>
            <a:r>
              <a:rPr lang="en-US">
                <a:latin typeface="IBM Plex Sans"/>
                <a:ea typeface="IBM Plex Sans"/>
                <a:cs typeface="IBM Plex Sans"/>
                <a:sym typeface="IBM Plex Sans"/>
              </a:rPr>
              <a:t>Reading a File by Using Buffered Stream I/O that can be used to read text from a file in an efficient manner</a:t>
            </a:r>
            <a:endParaRPr>
              <a:latin typeface="IBM Plex Sans"/>
              <a:ea typeface="IBM Plex Sans"/>
              <a:cs typeface="IBM Plex Sans"/>
              <a:sym typeface="IBM Plex Sans"/>
            </a:endParaRPr>
          </a:p>
          <a:p>
            <a:pPr indent="-228600" lvl="0" marL="228600" rtl="0" algn="l">
              <a:lnSpc>
                <a:spcPct val="90000"/>
              </a:lnSpc>
              <a:spcBef>
                <a:spcPts val="1000"/>
              </a:spcBef>
              <a:spcAft>
                <a:spcPts val="0"/>
              </a:spcAft>
              <a:buClr>
                <a:schemeClr val="dk1"/>
              </a:buClr>
              <a:buSzPts val="2800"/>
              <a:buChar char="•"/>
            </a:pPr>
            <a:r>
              <a:rPr lang="en-US">
                <a:latin typeface="IBM Plex Sans"/>
                <a:ea typeface="IBM Plex Sans"/>
                <a:cs typeface="IBM Plex Sans"/>
                <a:sym typeface="IBM Plex Sans"/>
              </a:rPr>
              <a:t>Writing a File by Using Buffered Stream I/O</a:t>
            </a:r>
            <a:endParaRPr>
              <a:latin typeface="IBM Plex Sans"/>
              <a:ea typeface="IBM Plex Sans"/>
              <a:cs typeface="IBM Plex Sans"/>
              <a:sym typeface="IBM Plex Sans"/>
            </a:endParaRPr>
          </a:p>
          <a:p>
            <a:pPr indent="-228600" lvl="0" marL="228600" rtl="0" algn="l">
              <a:lnSpc>
                <a:spcPct val="90000"/>
              </a:lnSpc>
              <a:spcBef>
                <a:spcPts val="1000"/>
              </a:spcBef>
              <a:spcAft>
                <a:spcPts val="0"/>
              </a:spcAft>
              <a:buClr>
                <a:schemeClr val="dk1"/>
              </a:buClr>
              <a:buSzPts val="2800"/>
              <a:buChar char="•"/>
            </a:pPr>
            <a:r>
              <a:rPr lang="en-US">
                <a:latin typeface="IBM Plex Sans"/>
                <a:ea typeface="IBM Plex Sans"/>
                <a:cs typeface="IBM Plex Sans"/>
                <a:sym typeface="IBM Plex Sans"/>
              </a:rPr>
              <a:t>Code examples will be provided for both reading and writing</a:t>
            </a:r>
            <a:endParaRPr>
              <a:latin typeface="IBM Plex Sans"/>
              <a:ea typeface="IBM Plex Sans"/>
              <a:cs typeface="IBM Plex Sans"/>
              <a:sym typeface="IBM Plex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6"/>
          <p:cNvSpPr txBox="1"/>
          <p:nvPr>
            <p:ph type="title"/>
          </p:nvPr>
        </p:nvSpPr>
        <p:spPr>
          <a:xfrm>
            <a:off x="644773" y="457200"/>
            <a:ext cx="4127255"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Saira Condensed SemiBold"/>
              <a:buNone/>
            </a:pPr>
            <a:r>
              <a:rPr lang="en-US"/>
              <a:t>Buffered I/O Example</a:t>
            </a:r>
            <a:endParaRPr/>
          </a:p>
        </p:txBody>
      </p:sp>
      <p:sp>
        <p:nvSpPr>
          <p:cNvPr id="329" name="Google Shape;329;p26"/>
          <p:cNvSpPr txBox="1"/>
          <p:nvPr>
            <p:ph idx="1" type="body"/>
          </p:nvPr>
        </p:nvSpPr>
        <p:spPr>
          <a:xfrm>
            <a:off x="644773" y="2057402"/>
            <a:ext cx="4127255" cy="38115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600"/>
              <a:buNone/>
            </a:pPr>
            <a:r>
              <a:t/>
            </a:r>
            <a:endParaRPr/>
          </a:p>
        </p:txBody>
      </p:sp>
      <p:pic>
        <p:nvPicPr>
          <p:cNvPr descr="A computer screen shot of a code&#10;&#10;AI-generated content may be incorrect." id="330" name="Google Shape;330;p26"/>
          <p:cNvPicPr preferRelativeResize="0"/>
          <p:nvPr/>
        </p:nvPicPr>
        <p:blipFill rotWithShape="1">
          <a:blip r:embed="rId3">
            <a:alphaModFix/>
          </a:blip>
          <a:srcRect b="0" l="0" r="0" t="0"/>
          <a:stretch/>
        </p:blipFill>
        <p:spPr>
          <a:xfrm>
            <a:off x="5183188" y="1047943"/>
            <a:ext cx="6172200" cy="4752594"/>
          </a:xfrm>
          <a:prstGeom prst="rect">
            <a:avLst/>
          </a:prstGeom>
          <a:noFill/>
          <a:ln>
            <a:noFill/>
          </a:ln>
        </p:spPr>
      </p:pic>
      <p:sp>
        <p:nvSpPr>
          <p:cNvPr id="331" name="Google Shape;331;p26"/>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Methods for Unbuffered Streams</a:t>
            </a:r>
            <a:endParaRPr/>
          </a:p>
        </p:txBody>
      </p:sp>
      <p:sp>
        <p:nvSpPr>
          <p:cNvPr id="337" name="Google Shape;337;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Reading a File using Stream I/O</a:t>
            </a:r>
            <a:endParaRPr/>
          </a:p>
          <a:p>
            <a:pPr indent="-228600" lvl="0" marL="228600" rtl="0" algn="l">
              <a:lnSpc>
                <a:spcPct val="90000"/>
              </a:lnSpc>
              <a:spcBef>
                <a:spcPts val="1000"/>
              </a:spcBef>
              <a:spcAft>
                <a:spcPts val="0"/>
              </a:spcAft>
              <a:buClr>
                <a:schemeClr val="dk1"/>
              </a:buClr>
              <a:buSzPts val="2800"/>
              <a:buChar char="•"/>
            </a:pPr>
            <a:r>
              <a:rPr lang="en-US"/>
              <a:t>Creating and Writing a File by Using Stream I/O</a:t>
            </a:r>
            <a:endParaRPr/>
          </a:p>
          <a:p>
            <a:pPr indent="-228600" lvl="0" marL="228600" rtl="0" algn="l">
              <a:lnSpc>
                <a:spcPct val="90000"/>
              </a:lnSpc>
              <a:spcBef>
                <a:spcPts val="1000"/>
              </a:spcBef>
              <a:spcAft>
                <a:spcPts val="0"/>
              </a:spcAft>
              <a:buSzPts val="2800"/>
              <a:buChar char="•"/>
            </a:pPr>
            <a:r>
              <a:rPr lang="en-US">
                <a:latin typeface="IBM Plex Sans"/>
                <a:ea typeface="IBM Plex Sans"/>
                <a:cs typeface="IBM Plex Sans"/>
                <a:sym typeface="IBM Plex Sans"/>
              </a:rPr>
              <a:t>Refer to Slide 18 and 19</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Methods for Channels and ByteBuffers</a:t>
            </a:r>
            <a:endParaRPr/>
          </a:p>
        </p:txBody>
      </p:sp>
      <p:sp>
        <p:nvSpPr>
          <p:cNvPr id="343" name="Google Shape;343;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IBM Plex Sans"/>
                <a:ea typeface="IBM Plex Sans"/>
                <a:cs typeface="IBM Plex Sans"/>
                <a:sym typeface="IBM Plex Sans"/>
              </a:rPr>
              <a:t>Reading and Writing Files by Using Channel I/O</a:t>
            </a:r>
            <a:endParaRPr>
              <a:latin typeface="IBM Plex Sans"/>
              <a:ea typeface="IBM Plex Sans"/>
              <a:cs typeface="IBM Plex Sans"/>
              <a:sym typeface="IBM Plex Sans"/>
            </a:endParaRPr>
          </a:p>
          <a:p>
            <a:pPr indent="-228600" lvl="1" marL="685800" rtl="0" algn="l">
              <a:lnSpc>
                <a:spcPct val="90000"/>
              </a:lnSpc>
              <a:spcBef>
                <a:spcPts val="500"/>
              </a:spcBef>
              <a:spcAft>
                <a:spcPts val="0"/>
              </a:spcAft>
              <a:buClr>
                <a:srgbClr val="000000"/>
              </a:buClr>
              <a:buSzPts val="2400"/>
              <a:buChar char="•"/>
            </a:pPr>
            <a:r>
              <a:rPr b="0" i="0" lang="en-US">
                <a:latin typeface="IBM Plex Sans"/>
                <a:ea typeface="IBM Plex Sans"/>
                <a:cs typeface="IBM Plex Sans"/>
                <a:sym typeface="IBM Plex Sans"/>
              </a:rPr>
              <a:t>While stream I/O reads a character at a time, channel I/O reads a buffer at a time. </a:t>
            </a:r>
            <a:endParaRPr>
              <a:latin typeface="IBM Plex Sans"/>
              <a:ea typeface="IBM Plex Sans"/>
              <a:cs typeface="IBM Plex Sans"/>
              <a:sym typeface="IBM Plex Sans"/>
            </a:endParaRPr>
          </a:p>
          <a:p>
            <a:pPr indent="-228600" lvl="1" marL="685800" rtl="0" algn="l">
              <a:lnSpc>
                <a:spcPct val="90000"/>
              </a:lnSpc>
              <a:spcBef>
                <a:spcPts val="500"/>
              </a:spcBef>
              <a:spcAft>
                <a:spcPts val="0"/>
              </a:spcAft>
              <a:buClr>
                <a:srgbClr val="000000"/>
              </a:buClr>
              <a:buSzPts val="2400"/>
              <a:buChar char="•"/>
            </a:pPr>
            <a:r>
              <a:rPr b="0" i="0" lang="en-US" u="none" cap="none" strike="noStrike">
                <a:latin typeface="IBM Plex Sans"/>
                <a:ea typeface="IBM Plex Sans"/>
                <a:cs typeface="IBM Plex Sans"/>
                <a:sym typeface="IBM Plex Sans"/>
              </a:rPr>
              <a:t>A </a:t>
            </a:r>
            <a:r>
              <a:rPr b="0" i="0" lang="en-US" u="sng" cap="none" strike="noStrike">
                <a:solidFill>
                  <a:schemeClr val="hlink"/>
                </a:solidFill>
                <a:latin typeface="IBM Plex Sans"/>
                <a:ea typeface="IBM Plex Sans"/>
                <a:cs typeface="IBM Plex Sans"/>
                <a:sym typeface="IBM Plex Sans"/>
                <a:hlinkClick r:id="rId3"/>
              </a:rPr>
              <a:t>SeekableByteChannel</a:t>
            </a:r>
            <a:r>
              <a:rPr b="0" i="0" lang="en-US" u="none" cap="none" strike="noStrike">
                <a:latin typeface="IBM Plex Sans"/>
                <a:ea typeface="IBM Plex Sans"/>
                <a:cs typeface="IBM Plex Sans"/>
                <a:sym typeface="IBM Plex Sans"/>
              </a:rPr>
              <a:t> is a ByteChannel that has the capability to maintain a position in the channel and to change that position.</a:t>
            </a:r>
            <a:endParaRPr>
              <a:latin typeface="IBM Plex Sans"/>
              <a:ea typeface="IBM Plex Sans"/>
              <a:cs typeface="IBM Plex Sans"/>
              <a:sym typeface="IBM Plex Sans"/>
            </a:endParaRPr>
          </a:p>
          <a:p>
            <a:pPr indent="-228600" lvl="1" marL="685800" rtl="0" algn="l">
              <a:lnSpc>
                <a:spcPct val="90000"/>
              </a:lnSpc>
              <a:spcBef>
                <a:spcPts val="500"/>
              </a:spcBef>
              <a:spcAft>
                <a:spcPts val="0"/>
              </a:spcAft>
              <a:buClr>
                <a:srgbClr val="000000"/>
              </a:buClr>
              <a:buSzPts val="2400"/>
              <a:buChar char="•"/>
            </a:pPr>
            <a:r>
              <a:rPr b="0" i="0" lang="en-US" u="none" cap="none" strike="noStrike">
                <a:latin typeface="IBM Plex Sans"/>
                <a:ea typeface="IBM Plex Sans"/>
                <a:cs typeface="IBM Plex Sans"/>
                <a:sym typeface="IBM Plex Sans"/>
              </a:rPr>
              <a:t>A SeekableByteChannel also supports truncating the file associated with the channel and querying the file for its size. </a:t>
            </a:r>
            <a:endParaRPr>
              <a:latin typeface="IBM Plex Sans"/>
              <a:ea typeface="IBM Plex Sans"/>
              <a:cs typeface="IBM Plex Sans"/>
              <a:sym typeface="IBM Plex Sans"/>
            </a:endParaRPr>
          </a:p>
          <a:p>
            <a:pPr indent="-228600" lvl="1" marL="685800" rtl="0" algn="l">
              <a:lnSpc>
                <a:spcPct val="90000"/>
              </a:lnSpc>
              <a:spcBef>
                <a:spcPts val="500"/>
              </a:spcBef>
              <a:spcAft>
                <a:spcPts val="0"/>
              </a:spcAft>
              <a:buClr>
                <a:srgbClr val="000000"/>
              </a:buClr>
              <a:buSzPts val="2400"/>
              <a:buChar char="•"/>
            </a:pPr>
            <a:r>
              <a:rPr lang="en-US">
                <a:latin typeface="IBM Plex Sans"/>
                <a:ea typeface="IBM Plex Sans"/>
                <a:cs typeface="IBM Plex Sans"/>
                <a:sym typeface="IBM Plex Sans"/>
              </a:rPr>
              <a:t>The capability to move to different points in the file and then read from or write to that location makes random access of a file possible. </a:t>
            </a:r>
            <a:endParaRPr>
              <a:latin typeface="IBM Plex Sans"/>
              <a:ea typeface="IBM Plex Sans"/>
              <a:cs typeface="IBM Plex Sans"/>
              <a:sym typeface="IBM Plex Sans"/>
            </a:endParaRPr>
          </a:p>
          <a:p>
            <a:pPr indent="-76200" lvl="1" marL="685800" rtl="0" algn="l">
              <a:lnSpc>
                <a:spcPct val="90000"/>
              </a:lnSpc>
              <a:spcBef>
                <a:spcPts val="500"/>
              </a:spcBef>
              <a:spcAft>
                <a:spcPts val="0"/>
              </a:spcAft>
              <a:buClr>
                <a:schemeClr val="dk1"/>
              </a:buClr>
              <a:buSzPts val="2400"/>
              <a:buNone/>
            </a:pPr>
            <a:r>
              <a:t/>
            </a:r>
            <a:endParaRPr b="0" i="0">
              <a:solidFill>
                <a:srgbClr val="000000"/>
              </a:solidFill>
              <a:latin typeface="IBM Plex Sans"/>
              <a:ea typeface="IBM Plex Sans"/>
              <a:cs typeface="IBM Plex Sans"/>
              <a:sym typeface="IBM Plex Sans"/>
            </a:endParaRPr>
          </a:p>
          <a:p>
            <a:pPr indent="-228600" lvl="1" marL="685800" rtl="0" algn="l">
              <a:lnSpc>
                <a:spcPct val="90000"/>
              </a:lnSpc>
              <a:spcBef>
                <a:spcPts val="500"/>
              </a:spcBef>
              <a:spcAft>
                <a:spcPts val="0"/>
              </a:spcAft>
              <a:buClr>
                <a:schemeClr val="dk1"/>
              </a:buClr>
              <a:buSzPts val="2400"/>
              <a:buChar char="•"/>
            </a:pPr>
            <a:r>
              <a:rPr lang="en-US">
                <a:latin typeface="IBM Plex Sans"/>
                <a:ea typeface="IBM Plex Sans"/>
                <a:cs typeface="IBM Plex Sans"/>
                <a:sym typeface="IBM Plex Sans"/>
              </a:rPr>
              <a:t>Code examples will be provided</a:t>
            </a:r>
            <a:endParaRPr>
              <a:latin typeface="IBM Plex Sans"/>
              <a:ea typeface="IBM Plex Sans"/>
              <a:cs typeface="IBM Plex Sans"/>
              <a:sym typeface="IBM Plex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9"/>
          <p:cNvSpPr txBox="1"/>
          <p:nvPr>
            <p:ph type="title"/>
          </p:nvPr>
        </p:nvSpPr>
        <p:spPr>
          <a:xfrm>
            <a:off x="644773" y="457200"/>
            <a:ext cx="4127255"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Saira Condensed SemiBold"/>
              <a:buNone/>
            </a:pPr>
            <a:r>
              <a:rPr lang="en-US"/>
              <a:t>SeekableByteChannel Example: File I/O</a:t>
            </a:r>
            <a:endParaRPr/>
          </a:p>
        </p:txBody>
      </p:sp>
      <p:sp>
        <p:nvSpPr>
          <p:cNvPr id="349" name="Google Shape;349;p29"/>
          <p:cNvSpPr txBox="1"/>
          <p:nvPr>
            <p:ph idx="1" type="body"/>
          </p:nvPr>
        </p:nvSpPr>
        <p:spPr>
          <a:xfrm>
            <a:off x="644773" y="2057402"/>
            <a:ext cx="4127255" cy="3811588"/>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SzPts val="1600"/>
              <a:buFont typeface="Calibri"/>
              <a:buChar char="-"/>
            </a:pPr>
            <a:r>
              <a:rPr lang="en-US"/>
              <a:t>Seekablebytechannel is a derived ByteChannel object. </a:t>
            </a:r>
            <a:endParaRPr/>
          </a:p>
          <a:p>
            <a:pPr indent="-285750" lvl="0" marL="285750" rtl="0" algn="l">
              <a:lnSpc>
                <a:spcPct val="90000"/>
              </a:lnSpc>
              <a:spcBef>
                <a:spcPts val="1000"/>
              </a:spcBef>
              <a:spcAft>
                <a:spcPts val="0"/>
              </a:spcAft>
              <a:buSzPts val="1600"/>
              <a:buFont typeface="Calibri"/>
              <a:buChar char="-"/>
            </a:pPr>
            <a:r>
              <a:rPr lang="en-US"/>
              <a:t>Upon initialization, a seekableByteChannel object needs to be given explicit file operation option(s), in this case, it's a read-and-write object, as indicated by StandardOpenOption.READ and StandardOpenOption.Write parameters. </a:t>
            </a:r>
            <a:endParaRPr/>
          </a:p>
        </p:txBody>
      </p:sp>
      <p:pic>
        <p:nvPicPr>
          <p:cNvPr descr="A screen shot of a computer code&#10;&#10;AI-generated content may be incorrect." id="350" name="Google Shape;350;p29"/>
          <p:cNvPicPr preferRelativeResize="0"/>
          <p:nvPr/>
        </p:nvPicPr>
        <p:blipFill rotWithShape="1">
          <a:blip r:embed="rId3">
            <a:alphaModFix/>
          </a:blip>
          <a:srcRect b="9242" l="0" r="3" t="0"/>
          <a:stretch/>
        </p:blipFill>
        <p:spPr>
          <a:xfrm>
            <a:off x="5183188" y="987428"/>
            <a:ext cx="6172200" cy="4873625"/>
          </a:xfrm>
          <a:prstGeom prst="rect">
            <a:avLst/>
          </a:prstGeom>
          <a:noFill/>
          <a:ln>
            <a:noFill/>
          </a:ln>
        </p:spPr>
      </p:pic>
      <p:sp>
        <p:nvSpPr>
          <p:cNvPr id="351" name="Google Shape;351;p29"/>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SPE Process for OO Systems</a:t>
            </a:r>
            <a:endParaRPr/>
          </a:p>
        </p:txBody>
      </p:sp>
      <p:sp>
        <p:nvSpPr>
          <p:cNvPr id="170" name="Google Shape;170;p3"/>
          <p:cNvSpPr txBox="1"/>
          <p:nvPr>
            <p:ph idx="1" type="body"/>
          </p:nvPr>
        </p:nvSpPr>
        <p:spPr>
          <a:xfrm>
            <a:off x="838200" y="1755050"/>
            <a:ext cx="10515600" cy="4351200"/>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800"/>
              <a:buFont typeface="Calibri"/>
              <a:buAutoNum type="arabicPeriod"/>
            </a:pPr>
            <a:r>
              <a:rPr lang="en-US"/>
              <a:t>Assess performance risk</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Identify critical use cases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Select key performance scenarios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Establish performance objectives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Model-based performance evaluation (details should go to 345)</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0"/>
          <p:cNvSpPr txBox="1"/>
          <p:nvPr>
            <p:ph type="title"/>
          </p:nvPr>
        </p:nvSpPr>
        <p:spPr>
          <a:xfrm>
            <a:off x="644773" y="457200"/>
            <a:ext cx="4127255"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Saira Condensed SemiBold"/>
              <a:buNone/>
            </a:pPr>
            <a:r>
              <a:rPr lang="en-US"/>
              <a:t>SeekableByteChannel Example: Truncate</a:t>
            </a:r>
            <a:endParaRPr/>
          </a:p>
        </p:txBody>
      </p:sp>
      <p:sp>
        <p:nvSpPr>
          <p:cNvPr id="357" name="Google Shape;357;p30"/>
          <p:cNvSpPr txBox="1"/>
          <p:nvPr>
            <p:ph idx="1" type="body"/>
          </p:nvPr>
        </p:nvSpPr>
        <p:spPr>
          <a:xfrm>
            <a:off x="644773" y="2057402"/>
            <a:ext cx="4127255" cy="3811588"/>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SzPts val="1600"/>
              <a:buFont typeface="Calibri"/>
              <a:buChar char="-"/>
            </a:pPr>
            <a:r>
              <a:rPr lang="en-US"/>
              <a:t>Example takes a file with content "Hello, world!" And reduced its content to 5 characters. The truncated content reads "Hello"</a:t>
            </a:r>
            <a:endParaRPr/>
          </a:p>
        </p:txBody>
      </p:sp>
      <p:pic>
        <p:nvPicPr>
          <p:cNvPr descr="A screen shot of a computer program&#10;&#10;AI-generated content may be incorrect." id="358" name="Google Shape;358;p30"/>
          <p:cNvPicPr preferRelativeResize="0"/>
          <p:nvPr/>
        </p:nvPicPr>
        <p:blipFill rotWithShape="1">
          <a:blip r:embed="rId3">
            <a:alphaModFix/>
          </a:blip>
          <a:srcRect b="0" l="0" r="0" t="0"/>
          <a:stretch/>
        </p:blipFill>
        <p:spPr>
          <a:xfrm>
            <a:off x="5183188" y="1263971"/>
            <a:ext cx="6172200" cy="4320538"/>
          </a:xfrm>
          <a:prstGeom prst="rect">
            <a:avLst/>
          </a:prstGeom>
          <a:noFill/>
          <a:ln>
            <a:noFill/>
          </a:ln>
        </p:spPr>
      </p:pic>
      <p:sp>
        <p:nvSpPr>
          <p:cNvPr id="359" name="Google Shape;359;p30"/>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Random Access Files</a:t>
            </a:r>
            <a:endParaRPr/>
          </a:p>
        </p:txBody>
      </p:sp>
      <p:sp>
        <p:nvSpPr>
          <p:cNvPr id="365" name="Google Shape;365;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Char char="•"/>
            </a:pPr>
            <a:r>
              <a:rPr b="0" i="1" lang="en-US">
                <a:solidFill>
                  <a:srgbClr val="000000"/>
                </a:solidFill>
                <a:latin typeface="Arial"/>
                <a:ea typeface="Arial"/>
                <a:cs typeface="Arial"/>
                <a:sym typeface="Arial"/>
              </a:rPr>
              <a:t>Random access files</a:t>
            </a:r>
            <a:r>
              <a:rPr b="0" i="0" lang="en-US">
                <a:solidFill>
                  <a:srgbClr val="000000"/>
                </a:solidFill>
                <a:latin typeface="Arial"/>
                <a:ea typeface="Arial"/>
                <a:cs typeface="Arial"/>
                <a:sym typeface="Arial"/>
              </a:rPr>
              <a:t> permit nonsequential, or random, access to a file's contents. To access a file randomly, you open the file, seek a particular location, and read from or write to that file.</a:t>
            </a:r>
            <a:endParaRPr/>
          </a:p>
          <a:p>
            <a:pPr indent="-165100" lvl="0" marL="228600" rtl="0" algn="l">
              <a:lnSpc>
                <a:spcPct val="90000"/>
              </a:lnSpc>
              <a:spcBef>
                <a:spcPts val="1000"/>
              </a:spcBef>
              <a:spcAft>
                <a:spcPts val="0"/>
              </a:spcAft>
              <a:buClr>
                <a:srgbClr val="000000"/>
              </a:buClr>
              <a:buSzPts val="1800"/>
              <a:buFont typeface="IBM Plex Sans"/>
              <a:buChar char="•"/>
            </a:pPr>
            <a:r>
              <a:rPr i="0" lang="en-US" u="none" cap="none" strike="noStrike">
                <a:solidFill>
                  <a:srgbClr val="000000"/>
                </a:solidFill>
              </a:rPr>
              <a:t>Code example will be provided here</a:t>
            </a:r>
            <a:endParaRPr i="0" u="none" cap="none" strike="noStrike">
              <a:solidFill>
                <a:schemeClr val="dk1"/>
              </a:solidFill>
            </a:endParaRPr>
          </a:p>
          <a:p>
            <a:pPr indent="-50800" lvl="0" marL="228600" rtl="0" algn="l">
              <a:lnSpc>
                <a:spcPct val="90000"/>
              </a:lnSpc>
              <a:spcBef>
                <a:spcPts val="1000"/>
              </a:spcBef>
              <a:spcAft>
                <a:spcPts val="0"/>
              </a:spcAft>
              <a:buClr>
                <a:schemeClr val="dk1"/>
              </a:buClr>
              <a:buSzPts val="2800"/>
              <a:buNone/>
            </a:pPr>
            <a:r>
              <a:t/>
            </a:r>
            <a:endParaRPr b="0" i="0">
              <a:solidFill>
                <a:srgbClr val="000000"/>
              </a:solidFill>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2"/>
          <p:cNvSpPr txBox="1"/>
          <p:nvPr>
            <p:ph type="title"/>
          </p:nvPr>
        </p:nvSpPr>
        <p:spPr>
          <a:xfrm>
            <a:off x="644773" y="457200"/>
            <a:ext cx="4127255"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Saira Condensed SemiBold"/>
              <a:buNone/>
            </a:pPr>
            <a:r>
              <a:rPr lang="en-US"/>
              <a:t>Random Access File Example</a:t>
            </a:r>
            <a:endParaRPr/>
          </a:p>
        </p:txBody>
      </p:sp>
      <p:sp>
        <p:nvSpPr>
          <p:cNvPr id="371" name="Google Shape;371;p32"/>
          <p:cNvSpPr txBox="1"/>
          <p:nvPr>
            <p:ph idx="1" type="body"/>
          </p:nvPr>
        </p:nvSpPr>
        <p:spPr>
          <a:xfrm>
            <a:off x="644773" y="2057402"/>
            <a:ext cx="4127255" cy="3811588"/>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SzPts val="1600"/>
              <a:buFont typeface="Calibri"/>
              <a:buChar char="-"/>
            </a:pPr>
            <a:r>
              <a:rPr lang="en-US"/>
              <a:t>RandomAccessFile object can handle reading and writing to a file. And it supports reading a file from a random position. </a:t>
            </a:r>
            <a:endParaRPr/>
          </a:p>
          <a:p>
            <a:pPr indent="-285750" lvl="0" marL="285750" rtl="0" algn="l">
              <a:lnSpc>
                <a:spcPct val="90000"/>
              </a:lnSpc>
              <a:spcBef>
                <a:spcPts val="1000"/>
              </a:spcBef>
              <a:spcAft>
                <a:spcPts val="0"/>
              </a:spcAft>
              <a:buSzPts val="1600"/>
              <a:buFont typeface="Calibri"/>
              <a:buChar char="-"/>
            </a:pPr>
            <a:r>
              <a:rPr lang="en-US"/>
              <a:t>Similar to seekableByteChannel object, initializing an RandomAccessFile object requires specifying file operation options. In this case, we are giving this object reading and writing access by using "rw". </a:t>
            </a:r>
            <a:endParaRPr/>
          </a:p>
          <a:p>
            <a:pPr indent="-285750" lvl="0" marL="285750" rtl="0" algn="l">
              <a:lnSpc>
                <a:spcPct val="90000"/>
              </a:lnSpc>
              <a:spcBef>
                <a:spcPts val="1000"/>
              </a:spcBef>
              <a:spcAft>
                <a:spcPts val="0"/>
              </a:spcAft>
              <a:buSzPts val="1600"/>
              <a:buFont typeface="Calibri"/>
              <a:buChar char="-"/>
            </a:pPr>
            <a:r>
              <a:rPr lang="en-US"/>
              <a:t>In this example, the file reading starts from the position 20, and reads the next 30 bytes into the program, and save it to a new file. </a:t>
            </a:r>
            <a:endParaRPr/>
          </a:p>
        </p:txBody>
      </p:sp>
      <p:pic>
        <p:nvPicPr>
          <p:cNvPr descr="A screenshot of a computer program&#10;&#10;AI-generated content may be incorrect." id="372" name="Google Shape;372;p32"/>
          <p:cNvPicPr preferRelativeResize="0"/>
          <p:nvPr/>
        </p:nvPicPr>
        <p:blipFill rotWithShape="1">
          <a:blip r:embed="rId3">
            <a:alphaModFix/>
          </a:blip>
          <a:srcRect b="0" l="0" r="0" t="0"/>
          <a:stretch/>
        </p:blipFill>
        <p:spPr>
          <a:xfrm>
            <a:off x="5546592" y="987428"/>
            <a:ext cx="5445391" cy="4873625"/>
          </a:xfrm>
          <a:prstGeom prst="rect">
            <a:avLst/>
          </a:prstGeom>
          <a:noFill/>
          <a:ln>
            <a:noFill/>
          </a:ln>
        </p:spPr>
      </p:pic>
      <p:sp>
        <p:nvSpPr>
          <p:cNvPr id="373" name="Google Shape;373;p32"/>
          <p:cNvSpPr txBox="1"/>
          <p:nvPr>
            <p:ph idx="12" type="sldNum"/>
          </p:nvPr>
        </p:nvSpPr>
        <p:spPr>
          <a:xfrm>
            <a:off x="9375913" y="627684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Temporal and Spatial Trade-Offs in OO Design</a:t>
            </a:r>
            <a:endParaRPr/>
          </a:p>
        </p:txBody>
      </p:sp>
      <p:sp>
        <p:nvSpPr>
          <p:cNvPr id="379" name="Google Shape;379;p33"/>
          <p:cNvSpPr txBox="1"/>
          <p:nvPr>
            <p:ph idx="1" type="body"/>
          </p:nvPr>
        </p:nvSpPr>
        <p:spPr>
          <a:xfrm>
            <a:off x="838200" y="1385636"/>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200"/>
              <a:buChar char="•"/>
            </a:pPr>
            <a:r>
              <a:rPr lang="en-US">
                <a:latin typeface="IBM Plex Sans"/>
                <a:ea typeface="IBM Plex Sans"/>
                <a:cs typeface="IBM Plex Sans"/>
                <a:sym typeface="IBM Plex Sans"/>
              </a:rPr>
              <a:t>Algorithmic complexity: choosing the right algorithms and data structures</a:t>
            </a:r>
            <a:endParaRPr/>
          </a:p>
          <a:p>
            <a:pPr indent="-228600" lvl="0" marL="228600" rtl="0" algn="l">
              <a:lnSpc>
                <a:spcPct val="90000"/>
              </a:lnSpc>
              <a:spcBef>
                <a:spcPts val="1000"/>
              </a:spcBef>
              <a:spcAft>
                <a:spcPts val="0"/>
              </a:spcAft>
              <a:buClr>
                <a:schemeClr val="dk1"/>
              </a:buClr>
              <a:buSzPts val="2200"/>
              <a:buChar char="•"/>
            </a:pPr>
            <a:r>
              <a:rPr lang="en-US">
                <a:latin typeface="IBM Plex Sans"/>
                <a:ea typeface="IBM Plex Sans"/>
                <a:cs typeface="IBM Plex Sans"/>
                <a:sym typeface="IBM Plex Sans"/>
              </a:rPr>
              <a:t>Caching and precomputing to avoid repeated computation</a:t>
            </a:r>
            <a:endParaRPr>
              <a:latin typeface="IBM Plex Sans"/>
              <a:ea typeface="IBM Plex Sans"/>
              <a:cs typeface="IBM Plex Sans"/>
              <a:sym typeface="IBM Plex Sans"/>
            </a:endParaRPr>
          </a:p>
          <a:p>
            <a:pPr indent="-228600" lvl="0" marL="228600" rtl="0" algn="l">
              <a:lnSpc>
                <a:spcPct val="90000"/>
              </a:lnSpc>
              <a:spcBef>
                <a:spcPts val="1000"/>
              </a:spcBef>
              <a:spcAft>
                <a:spcPts val="0"/>
              </a:spcAft>
              <a:buClr>
                <a:schemeClr val="dk1"/>
              </a:buClr>
              <a:buSzPts val="2200"/>
              <a:buChar char="•"/>
            </a:pPr>
            <a:r>
              <a:rPr lang="en-US">
                <a:latin typeface="IBM Plex Sans"/>
                <a:ea typeface="IBM Plex Sans"/>
                <a:cs typeface="IBM Plex Sans"/>
                <a:sym typeface="IBM Plex Sans"/>
              </a:rPr>
              <a:t>Lazy Evaluation  to delay certain computation until they are actually needed to avoid unnecessary computation</a:t>
            </a:r>
            <a:endParaRPr>
              <a:latin typeface="IBM Plex Sans"/>
              <a:ea typeface="IBM Plex Sans"/>
              <a:cs typeface="IBM Plex Sans"/>
              <a:sym typeface="IBM Plex Sans"/>
            </a:endParaRPr>
          </a:p>
          <a:p>
            <a:pPr indent="-228600" lvl="0" marL="228600" rtl="0" algn="l">
              <a:lnSpc>
                <a:spcPct val="90000"/>
              </a:lnSpc>
              <a:spcBef>
                <a:spcPts val="1000"/>
              </a:spcBef>
              <a:spcAft>
                <a:spcPts val="0"/>
              </a:spcAft>
              <a:buClr>
                <a:schemeClr val="dk1"/>
              </a:buClr>
              <a:buSzPts val="2200"/>
              <a:buChar char="•"/>
            </a:pPr>
            <a:r>
              <a:rPr lang="en-US">
                <a:latin typeface="IBM Plex Sans"/>
                <a:ea typeface="IBM Plex Sans"/>
                <a:cs typeface="IBM Plex Sans"/>
                <a:sym typeface="IBM Plex Sans"/>
              </a:rPr>
              <a:t>Concurrency and parallelism to take advantage of concurrent or parallel processing</a:t>
            </a:r>
            <a:endParaRPr>
              <a:latin typeface="IBM Plex Sans"/>
              <a:ea typeface="IBM Plex Sans"/>
              <a:cs typeface="IBM Plex Sans"/>
              <a:sym typeface="IBM Plex Sans"/>
            </a:endParaRPr>
          </a:p>
          <a:p>
            <a:pPr indent="-228600" lvl="0" marL="228600" rtl="0" algn="l">
              <a:lnSpc>
                <a:spcPct val="90000"/>
              </a:lnSpc>
              <a:spcBef>
                <a:spcPts val="1000"/>
              </a:spcBef>
              <a:spcAft>
                <a:spcPts val="0"/>
              </a:spcAft>
              <a:buClr>
                <a:schemeClr val="dk1"/>
              </a:buClr>
              <a:buSzPts val="2200"/>
              <a:buChar char="•"/>
            </a:pPr>
            <a:r>
              <a:rPr lang="en-US">
                <a:latin typeface="IBM Plex Sans"/>
                <a:ea typeface="IBM Plex Sans"/>
                <a:cs typeface="IBM Plex Sans"/>
                <a:sym typeface="IBM Plex Sans"/>
              </a:rPr>
              <a:t>Choice of object granularity: </a:t>
            </a:r>
            <a:r>
              <a:rPr b="0" i="0" lang="en-US">
                <a:solidFill>
                  <a:srgbClr val="374151"/>
                </a:solidFill>
                <a:latin typeface="IBM Plex Sans"/>
                <a:ea typeface="IBM Plex Sans"/>
                <a:cs typeface="IBM Plex Sans"/>
                <a:sym typeface="IBM Plex Sans"/>
              </a:rPr>
              <a:t>Fine-grained objects may increase memory overhead, while coarse-grained objects may lead to wasted memory. </a:t>
            </a:r>
            <a:endParaRPr>
              <a:latin typeface="IBM Plex Sans"/>
              <a:ea typeface="IBM Plex Sans"/>
              <a:cs typeface="IBM Plex Sans"/>
              <a:sym typeface="IBM Plex Sans"/>
            </a:endParaRPr>
          </a:p>
          <a:p>
            <a:pPr indent="-228600" lvl="0" marL="228600" rtl="0" algn="l">
              <a:lnSpc>
                <a:spcPct val="90000"/>
              </a:lnSpc>
              <a:spcBef>
                <a:spcPts val="1000"/>
              </a:spcBef>
              <a:spcAft>
                <a:spcPts val="0"/>
              </a:spcAft>
              <a:buClr>
                <a:srgbClr val="374151"/>
              </a:buClr>
              <a:buSzPts val="2200"/>
              <a:buChar char="•"/>
            </a:pPr>
            <a:r>
              <a:rPr b="0" i="0" lang="en-US">
                <a:solidFill>
                  <a:srgbClr val="374151"/>
                </a:solidFill>
                <a:latin typeface="IBM Plex Sans"/>
                <a:ea typeface="IBM Plex Sans"/>
                <a:cs typeface="IBM Plex Sans"/>
                <a:sym typeface="IBM Plex Sans"/>
              </a:rPr>
              <a:t>Compression and Serialization: Employing compression techniques or serialized storage formats can reduce the spatial requirements of data storage. However, compression and serialization operations may introduce additional processing overhead.</a:t>
            </a:r>
            <a:endParaRPr>
              <a:latin typeface="IBM Plex Sans"/>
              <a:ea typeface="IBM Plex Sans"/>
              <a:cs typeface="IBM Plex Sans"/>
              <a:sym typeface="IBM Plex Sans"/>
            </a:endParaRPr>
          </a:p>
          <a:p>
            <a:pPr indent="-228600" lvl="0" marL="228600" rtl="0" algn="l">
              <a:lnSpc>
                <a:spcPct val="90000"/>
              </a:lnSpc>
              <a:spcBef>
                <a:spcPts val="1000"/>
              </a:spcBef>
              <a:spcAft>
                <a:spcPts val="0"/>
              </a:spcAft>
              <a:buClr>
                <a:srgbClr val="374151"/>
              </a:buClr>
              <a:buSzPts val="2200"/>
              <a:buChar char="•"/>
            </a:pPr>
            <a:r>
              <a:rPr lang="en-US">
                <a:solidFill>
                  <a:srgbClr val="374151"/>
                </a:solidFill>
                <a:latin typeface="IBM Plex Sans"/>
                <a:ea typeface="IBM Plex Sans"/>
                <a:cs typeface="IBM Plex Sans"/>
                <a:sym typeface="IBM Plex Sans"/>
              </a:rPr>
              <a:t>Understand the performance characteristics of different data structures (e.g. insertion time, retrieval time, memory usage)</a:t>
            </a:r>
            <a:endParaRPr>
              <a:latin typeface="IBM Plex Sans"/>
              <a:ea typeface="IBM Plex Sans"/>
              <a:cs typeface="IBM Plex Sans"/>
              <a:sym typeface="IBM Plex Sans"/>
            </a:endParaRPr>
          </a:p>
          <a:p>
            <a:pPr indent="-88900" lvl="1" marL="685800" rtl="0" algn="l">
              <a:lnSpc>
                <a:spcPct val="90000"/>
              </a:lnSpc>
              <a:spcBef>
                <a:spcPts val="500"/>
              </a:spcBef>
              <a:spcAft>
                <a:spcPts val="0"/>
              </a:spcAft>
              <a:buClr>
                <a:schemeClr val="dk1"/>
              </a:buClr>
              <a:buSzPts val="2200"/>
              <a:buNone/>
            </a:pPr>
            <a:r>
              <a:t/>
            </a:r>
            <a:endParaRPr sz="2200"/>
          </a:p>
          <a:p>
            <a:pPr indent="-88900" lvl="1" marL="685800" rtl="0" algn="l">
              <a:lnSpc>
                <a:spcPct val="90000"/>
              </a:lnSpc>
              <a:spcBef>
                <a:spcPts val="500"/>
              </a:spcBef>
              <a:spcAft>
                <a:spcPts val="0"/>
              </a:spcAft>
              <a:buClr>
                <a:schemeClr val="dk1"/>
              </a:buClr>
              <a:buSzPts val="2200"/>
              <a:buNone/>
            </a:pPr>
            <a:r>
              <a:t/>
            </a:r>
            <a:endParaRPr sz="2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Performance Strategies in OO Objects Creation, Deletion, and Insertion</a:t>
            </a:r>
            <a:endParaRPr/>
          </a:p>
        </p:txBody>
      </p:sp>
      <p:sp>
        <p:nvSpPr>
          <p:cNvPr id="385" name="Google Shape;385;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Object creations: minimize object instantiation, use object pooling, lightweight Constructors, lazy initialization</a:t>
            </a:r>
            <a:endParaRPr/>
          </a:p>
          <a:p>
            <a:pPr indent="-228600" lvl="1" marL="685800" rtl="0" algn="l">
              <a:lnSpc>
                <a:spcPct val="90000"/>
              </a:lnSpc>
              <a:spcBef>
                <a:spcPts val="0"/>
              </a:spcBef>
              <a:spcAft>
                <a:spcPts val="0"/>
              </a:spcAft>
              <a:buSzPts val="1800"/>
              <a:buChar char="•"/>
            </a:pPr>
            <a:r>
              <a:rPr lang="en-US"/>
              <a:t>This also applies to setting up any kind of connection, e.g., a TCP network connection with or without encryption, JDBC from Java application to back end database.</a:t>
            </a:r>
            <a:endParaRPr/>
          </a:p>
          <a:p>
            <a:pPr indent="-228600" lvl="0" marL="228600" rtl="0" algn="l">
              <a:lnSpc>
                <a:spcPct val="90000"/>
              </a:lnSpc>
              <a:spcBef>
                <a:spcPts val="1000"/>
              </a:spcBef>
              <a:spcAft>
                <a:spcPts val="0"/>
              </a:spcAft>
              <a:buClr>
                <a:schemeClr val="dk1"/>
              </a:buClr>
              <a:buSzPts val="2800"/>
              <a:buChar char="•"/>
            </a:pPr>
            <a:r>
              <a:rPr lang="en-US"/>
              <a:t>Object deletion: efficient garbage collection, resource cleanup (e.g. file handles, database connections, I/O streams)</a:t>
            </a:r>
            <a:endParaRPr/>
          </a:p>
          <a:p>
            <a:pPr indent="-228600" lvl="0" marL="228600" rtl="0" algn="l">
              <a:lnSpc>
                <a:spcPct val="90000"/>
              </a:lnSpc>
              <a:spcBef>
                <a:spcPts val="1000"/>
              </a:spcBef>
              <a:spcAft>
                <a:spcPts val="0"/>
              </a:spcAft>
              <a:buClr>
                <a:schemeClr val="dk1"/>
              </a:buClr>
              <a:buSzPts val="2800"/>
              <a:buChar char="•"/>
            </a:pPr>
            <a:r>
              <a:rPr lang="en-US"/>
              <a:t>Object insertion: choose efficient data structures, batch insertion, indexing and sorting, concurrency, minimize memory allocation</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Performance Overhead with Inheritance I</a:t>
            </a:r>
            <a:endParaRPr/>
          </a:p>
        </p:txBody>
      </p:sp>
      <p:sp>
        <p:nvSpPr>
          <p:cNvPr id="391" name="Google Shape;391;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Char char="•"/>
            </a:pPr>
            <a:r>
              <a:rPr b="0" i="0" lang="en-US">
                <a:latin typeface="IBM Plex Sans"/>
                <a:ea typeface="IBM Plex Sans"/>
                <a:cs typeface="IBM Plex Sans"/>
                <a:sym typeface="IBM Plex Sans"/>
              </a:rPr>
              <a:t>Inheritance allows for polymorphism, where derived classes can be treated as instances of their base classes. However, when invoking virtual functions through base class references or pointers, dynamic dispatch is required to determine the appropriate function to call at runtime</a:t>
            </a:r>
            <a:endParaRPr>
              <a:latin typeface="IBM Plex Sans"/>
              <a:ea typeface="IBM Plex Sans"/>
              <a:cs typeface="IBM Plex Sans"/>
              <a:sym typeface="IBM Plex Sans"/>
            </a:endParaRPr>
          </a:p>
          <a:p>
            <a:pPr indent="-228600" lvl="0" marL="228600" rtl="0" algn="l">
              <a:lnSpc>
                <a:spcPct val="90000"/>
              </a:lnSpc>
              <a:spcBef>
                <a:spcPts val="1000"/>
              </a:spcBef>
              <a:spcAft>
                <a:spcPts val="0"/>
              </a:spcAft>
              <a:buClr>
                <a:srgbClr val="374151"/>
              </a:buClr>
              <a:buSzPts val="2800"/>
              <a:buChar char="•"/>
            </a:pPr>
            <a:r>
              <a:rPr b="0" i="0" lang="en-US">
                <a:latin typeface="IBM Plex Sans"/>
                <a:ea typeface="IBM Plex Sans"/>
                <a:cs typeface="IBM Plex Sans"/>
                <a:sym typeface="IBM Plex Sans"/>
              </a:rPr>
              <a:t>Inherited classes typically inherit the members and methods of their base classes. This inheritance can result in larger object sizes, especially if the base class contains a significant amount of data or virtual functions. </a:t>
            </a:r>
            <a:endParaRPr>
              <a:latin typeface="IBM Plex Sans"/>
              <a:ea typeface="IBM Plex Sans"/>
              <a:cs typeface="IBM Plex Sans"/>
              <a:sym typeface="IBM Plex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Performance Overhead with Inheritance II</a:t>
            </a:r>
            <a:endParaRPr/>
          </a:p>
        </p:txBody>
      </p:sp>
      <p:sp>
        <p:nvSpPr>
          <p:cNvPr id="397" name="Google Shape;397;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Char char="•"/>
            </a:pPr>
            <a:r>
              <a:rPr b="0" i="0" lang="en-US">
                <a:solidFill>
                  <a:srgbClr val="374151"/>
                </a:solidFill>
                <a:latin typeface="Arial"/>
                <a:ea typeface="Arial"/>
                <a:cs typeface="Arial"/>
                <a:sym typeface="Arial"/>
              </a:rPr>
              <a:t>When an object is created, all its base classes must be initialized as well. This involves invoking the constructors of the base classes before the derived class constructor is called.</a:t>
            </a:r>
            <a:endParaRPr/>
          </a:p>
          <a:p>
            <a:pPr indent="-228600" lvl="0" marL="228600" rtl="0" algn="l">
              <a:lnSpc>
                <a:spcPct val="90000"/>
              </a:lnSpc>
              <a:spcBef>
                <a:spcPts val="1000"/>
              </a:spcBef>
              <a:spcAft>
                <a:spcPts val="0"/>
              </a:spcAft>
              <a:buClr>
                <a:srgbClr val="374151"/>
              </a:buClr>
              <a:buSzPts val="2800"/>
              <a:buChar char="•"/>
            </a:pPr>
            <a:r>
              <a:rPr b="0" i="0" lang="en-US">
                <a:solidFill>
                  <a:srgbClr val="374151"/>
                </a:solidFill>
                <a:latin typeface="Arial"/>
                <a:ea typeface="Arial"/>
                <a:cs typeface="Arial"/>
                <a:sym typeface="Arial"/>
              </a:rPr>
              <a:t>Inheritance can lead to indirect access to member variables and functions. Accessing inherited members through base class references or pointers requires additional indirection and can introduce performance overhead compared to direct access. </a:t>
            </a:r>
            <a:endParaRPr/>
          </a:p>
          <a:p>
            <a:pPr indent="-228600" lvl="0" marL="228600" rtl="0" algn="l">
              <a:lnSpc>
                <a:spcPct val="90000"/>
              </a:lnSpc>
              <a:spcBef>
                <a:spcPts val="1000"/>
              </a:spcBef>
              <a:spcAft>
                <a:spcPts val="0"/>
              </a:spcAft>
              <a:buClr>
                <a:srgbClr val="374151"/>
              </a:buClr>
              <a:buSzPts val="2800"/>
              <a:buChar char="•"/>
            </a:pPr>
            <a:r>
              <a:rPr b="0" i="0" lang="en-US">
                <a:solidFill>
                  <a:srgbClr val="374151"/>
                </a:solidFill>
                <a:latin typeface="Arial"/>
                <a:ea typeface="Arial"/>
                <a:cs typeface="Arial"/>
                <a:sym typeface="Arial"/>
              </a:rPr>
              <a:t>If class hierarchies become too deep or complex, it can negatively impact performance by introducing unnecessary levels of indirection, additional function calls, and increased memory usage.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50000"/>
              <a:buFont typeface="Saira Condensed SemiBold"/>
              <a:buNone/>
            </a:pPr>
            <a:r>
              <a:rPr lang="en-US"/>
              <a:t>Persistent vs. Transient http Connections Between  Web Browser Clients and Web Servers I</a:t>
            </a:r>
            <a:endParaRPr/>
          </a:p>
          <a:p>
            <a:pPr indent="0" lvl="0" marL="0" rtl="0" algn="l">
              <a:lnSpc>
                <a:spcPct val="90000"/>
              </a:lnSpc>
              <a:spcBef>
                <a:spcPts val="0"/>
              </a:spcBef>
              <a:spcAft>
                <a:spcPts val="0"/>
              </a:spcAft>
              <a:buSzPct val="50000"/>
              <a:buFont typeface="Saira Condensed SemiBold"/>
              <a:buNone/>
            </a:pPr>
            <a:r>
              <a:t/>
            </a:r>
            <a:endParaRPr/>
          </a:p>
        </p:txBody>
      </p:sp>
      <p:sp>
        <p:nvSpPr>
          <p:cNvPr id="403" name="Google Shape;403;p3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lnSpcReduction="20000"/>
          </a:bodyPr>
          <a:lstStyle/>
          <a:p>
            <a:pPr indent="-342900" lvl="0" marL="457200" rtl="0" algn="l">
              <a:lnSpc>
                <a:spcPct val="90000"/>
              </a:lnSpc>
              <a:spcBef>
                <a:spcPts val="1000"/>
              </a:spcBef>
              <a:spcAft>
                <a:spcPts val="0"/>
              </a:spcAft>
              <a:buSzPts val="1800"/>
              <a:buChar char="●"/>
            </a:pPr>
            <a:r>
              <a:rPr lang="en-US"/>
              <a:t>http connections go over TCP connections</a:t>
            </a:r>
            <a:endParaRPr/>
          </a:p>
          <a:p>
            <a:pPr indent="-342900" lvl="0" marL="457200" rtl="0" algn="l">
              <a:lnSpc>
                <a:spcPct val="90000"/>
              </a:lnSpc>
              <a:spcBef>
                <a:spcPts val="0"/>
              </a:spcBef>
              <a:spcAft>
                <a:spcPts val="0"/>
              </a:spcAft>
              <a:buSzPts val="1800"/>
              <a:buChar char="●"/>
            </a:pPr>
            <a:r>
              <a:rPr lang="en-US"/>
              <a:t>Browser maintains multiple simultaneous TCP connections to each open web page to enable parallel transmission of objects</a:t>
            </a:r>
            <a:endParaRPr/>
          </a:p>
          <a:p>
            <a:pPr indent="-342900" lvl="0" marL="457200" rtl="0" algn="l">
              <a:lnSpc>
                <a:spcPct val="90000"/>
              </a:lnSpc>
              <a:spcBef>
                <a:spcPts val="0"/>
              </a:spcBef>
              <a:spcAft>
                <a:spcPts val="0"/>
              </a:spcAft>
              <a:buSzPts val="1800"/>
              <a:buChar char="●"/>
            </a:pPr>
            <a:r>
              <a:rPr lang="en-US"/>
              <a:t>Setting up and tearing down a TCP connection for each object moved is expensive</a:t>
            </a:r>
            <a:endParaRPr/>
          </a:p>
          <a:p>
            <a:pPr indent="-342900" lvl="0" marL="457200" rtl="0" algn="l">
              <a:lnSpc>
                <a:spcPct val="90000"/>
              </a:lnSpc>
              <a:spcBef>
                <a:spcPts val="0"/>
              </a:spcBef>
              <a:spcAft>
                <a:spcPts val="0"/>
              </a:spcAft>
              <a:buSzPts val="1800"/>
              <a:buChar char="●"/>
            </a:pPr>
            <a:r>
              <a:rPr lang="en-US"/>
              <a:t>Instead, keep persistent connections for duration of session to enable movements of several objects of varying sizes</a:t>
            </a:r>
            <a:endParaRPr/>
          </a:p>
          <a:p>
            <a:pPr indent="-342900" lvl="1" marL="914400" rtl="0" algn="l">
              <a:lnSpc>
                <a:spcPct val="90000"/>
              </a:lnSpc>
              <a:spcBef>
                <a:spcPts val="0"/>
              </a:spcBef>
              <a:spcAft>
                <a:spcPts val="0"/>
              </a:spcAft>
              <a:buSzPts val="1800"/>
              <a:buChar char="○"/>
            </a:pPr>
            <a:r>
              <a:rPr lang="en-US"/>
              <a:t>text (small), photos, graphics (large), search results (various)</a:t>
            </a:r>
            <a:endParaRPr/>
          </a:p>
          <a:p>
            <a:pPr indent="0" lvl="0" marL="0" rtl="0" algn="l">
              <a:lnSpc>
                <a:spcPct val="90000"/>
              </a:lnSpc>
              <a:spcBef>
                <a:spcPts val="1000"/>
              </a:spcBef>
              <a:spcAft>
                <a:spcPts val="0"/>
              </a:spcAft>
              <a:buSzPts val="1800"/>
              <a:buNone/>
            </a:pPr>
            <a:r>
              <a:rPr lang="en-US"/>
              <a:t>BUT</a:t>
            </a:r>
            <a:endParaRPr/>
          </a:p>
          <a:p>
            <a:pPr indent="-342900" lvl="0" marL="457200" rtl="0" algn="l">
              <a:lnSpc>
                <a:spcPct val="90000"/>
              </a:lnSpc>
              <a:spcBef>
                <a:spcPts val="1000"/>
              </a:spcBef>
              <a:spcAft>
                <a:spcPts val="0"/>
              </a:spcAft>
              <a:buSzPts val="1800"/>
              <a:buChar char="•"/>
            </a:pPr>
            <a:r>
              <a:rPr lang="en-US"/>
              <a:t>Tear down connections when done because repeated checking for packet arrivals, packets to send is costly</a:t>
            </a:r>
            <a:endParaRPr/>
          </a:p>
          <a:p>
            <a:pPr indent="-342900" lvl="0" marL="457200" rtl="0" algn="l">
              <a:lnSpc>
                <a:spcPct val="90000"/>
              </a:lnSpc>
              <a:spcBef>
                <a:spcPts val="0"/>
              </a:spcBef>
              <a:spcAft>
                <a:spcPts val="0"/>
              </a:spcAft>
              <a:buSzPts val="1800"/>
              <a:buChar char="•"/>
            </a:pPr>
            <a:r>
              <a:rPr lang="en-US"/>
              <a:t>Dangling sockets could be a security vulnerability</a:t>
            </a:r>
            <a:endParaRPr/>
          </a:p>
          <a:p>
            <a:pPr indent="0" lvl="0" marL="0" rtl="0" algn="l">
              <a:lnSpc>
                <a:spcPct val="90000"/>
              </a:lnSpc>
              <a:spcBef>
                <a:spcPts val="1000"/>
              </a:spcBef>
              <a:spcAft>
                <a:spcPts val="0"/>
              </a:spcAft>
              <a:buSzPts val="1800"/>
              <a:buNone/>
            </a:pPr>
            <a:r>
              <a:rPr lang="en-US"/>
              <a:t>What are the tradeoffs?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27500"/>
              <a:buFont typeface="Arial"/>
              <a:buNone/>
            </a:pPr>
            <a:r>
              <a:rPr lang="en-US"/>
              <a:t>Persistent vs. Transient TCP Connections Between  Web Browser Clients and Web Servers II</a:t>
            </a:r>
            <a:endParaRPr/>
          </a:p>
          <a:p>
            <a:pPr indent="0" lvl="0" marL="0" rtl="0" algn="l">
              <a:lnSpc>
                <a:spcPct val="90000"/>
              </a:lnSpc>
              <a:spcBef>
                <a:spcPts val="0"/>
              </a:spcBef>
              <a:spcAft>
                <a:spcPts val="0"/>
              </a:spcAft>
              <a:buSzPct val="50000"/>
              <a:buFont typeface="Saira Condensed SemiBold"/>
              <a:buNone/>
            </a:pPr>
            <a:r>
              <a:t/>
            </a:r>
            <a:endParaRPr/>
          </a:p>
        </p:txBody>
      </p:sp>
      <p:sp>
        <p:nvSpPr>
          <p:cNvPr id="409" name="Google Shape;409;p3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1000"/>
              </a:spcBef>
              <a:spcAft>
                <a:spcPts val="0"/>
              </a:spcAft>
              <a:buSzPts val="1800"/>
              <a:buNone/>
            </a:pPr>
            <a:r>
              <a:rPr lang="en-US"/>
              <a:t>Tradeoffs</a:t>
            </a:r>
            <a:endParaRPr/>
          </a:p>
          <a:p>
            <a:pPr indent="-342900" lvl="0" marL="457200" rtl="0" algn="l">
              <a:lnSpc>
                <a:spcPct val="90000"/>
              </a:lnSpc>
              <a:spcBef>
                <a:spcPts val="1000"/>
              </a:spcBef>
              <a:spcAft>
                <a:spcPts val="0"/>
              </a:spcAft>
              <a:buSzPts val="1800"/>
              <a:buChar char="•"/>
            </a:pPr>
            <a:r>
              <a:rPr lang="en-US"/>
              <a:t>Too few connections -&gt; insufficient parallel movement of objects</a:t>
            </a:r>
            <a:endParaRPr/>
          </a:p>
          <a:p>
            <a:pPr indent="-342900" lvl="0" marL="457200" rtl="0" algn="l">
              <a:lnSpc>
                <a:spcPct val="90000"/>
              </a:lnSpc>
              <a:spcBef>
                <a:spcPts val="0"/>
              </a:spcBef>
              <a:spcAft>
                <a:spcPts val="0"/>
              </a:spcAft>
              <a:buSzPts val="1800"/>
              <a:buChar char="•"/>
            </a:pPr>
            <a:r>
              <a:rPr lang="en-US"/>
              <a:t>Too many connections -&gt; listening and keepalive overhead when the connections are quiet</a:t>
            </a:r>
            <a:endParaRPr/>
          </a:p>
          <a:p>
            <a:pPr indent="-342900" lvl="0" marL="457200" rtl="0" algn="l">
              <a:lnSpc>
                <a:spcPct val="90000"/>
              </a:lnSpc>
              <a:spcBef>
                <a:spcPts val="0"/>
              </a:spcBef>
              <a:spcAft>
                <a:spcPts val="0"/>
              </a:spcAft>
              <a:buSzPts val="1800"/>
              <a:buChar char="•"/>
            </a:pPr>
            <a:r>
              <a:rPr lang="en-US"/>
              <a:t>Limit number of connections between a browser and server with the same domain name. For modern browsers, limit usually == 6.</a:t>
            </a:r>
            <a:endParaRPr/>
          </a:p>
          <a:p>
            <a:pPr indent="-342900" lvl="0" marL="457200" rtl="0" algn="l">
              <a:lnSpc>
                <a:spcPct val="90000"/>
              </a:lnSpc>
              <a:spcBef>
                <a:spcPts val="0"/>
              </a:spcBef>
              <a:spcAft>
                <a:spcPts val="0"/>
              </a:spcAft>
              <a:buSzPts val="1800"/>
              <a:buChar char="•"/>
            </a:pPr>
            <a:r>
              <a:rPr lang="en-US"/>
              <a:t>Notice: if connection unavailable when browser wishes to I/O with a server, an exception occurs and the browser must wait until a connection is free.</a:t>
            </a:r>
            <a:endParaRPr/>
          </a:p>
          <a:p>
            <a:pPr indent="-342900" lvl="0" marL="457200" rtl="0" algn="l">
              <a:lnSpc>
                <a:spcPct val="90000"/>
              </a:lnSpc>
              <a:spcBef>
                <a:spcPts val="0"/>
              </a:spcBef>
              <a:spcAft>
                <a:spcPts val="0"/>
              </a:spcAft>
              <a:buSzPts val="1800"/>
              <a:buChar char="•"/>
            </a:pPr>
            <a:r>
              <a:rPr lang="en-US"/>
              <a:t>Can happen if many tabs open to same server simultaneously</a:t>
            </a:r>
            <a:endParaRPr/>
          </a:p>
          <a:p>
            <a:pPr indent="0" lvl="0" marL="0" rtl="0" algn="l">
              <a:lnSpc>
                <a:spcPct val="90000"/>
              </a:lnSpc>
              <a:spcBef>
                <a:spcPts val="1000"/>
              </a:spcBef>
              <a:spcAft>
                <a:spcPts val="0"/>
              </a:spcAft>
              <a:buSzPts val="1800"/>
              <a:buNone/>
            </a:pPr>
            <a:r>
              <a:rPr lang="en-US"/>
              <a:t>Reference: https://docs.diffusiondata.com/cloud/latest/manual/html/designguide/solution/support/connection_limitations.html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Font typeface="Saira Condensed SemiBold"/>
              <a:buNone/>
            </a:pPr>
            <a:r>
              <a:rPr lang="en-US"/>
              <a:t>JDBC Connections Between Application Server and Back-End Database</a:t>
            </a:r>
            <a:endParaRPr/>
          </a:p>
        </p:txBody>
      </p:sp>
      <p:sp>
        <p:nvSpPr>
          <p:cNvPr id="415" name="Google Shape;415;p3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1000"/>
              </a:spcBef>
              <a:spcAft>
                <a:spcPts val="0"/>
              </a:spcAft>
              <a:buSzPct val="108108"/>
              <a:buNone/>
            </a:pPr>
            <a:r>
              <a:rPr lang="en-US"/>
              <a:t>JDBC == Java Data Base Connection</a:t>
            </a:r>
            <a:endParaRPr/>
          </a:p>
          <a:p>
            <a:pPr indent="-334327" lvl="0" marL="457200" rtl="0" algn="l">
              <a:lnSpc>
                <a:spcPct val="90000"/>
              </a:lnSpc>
              <a:spcBef>
                <a:spcPts val="1000"/>
              </a:spcBef>
              <a:spcAft>
                <a:spcPts val="0"/>
              </a:spcAft>
              <a:buSzPct val="64285"/>
              <a:buChar char="•"/>
            </a:pPr>
            <a:r>
              <a:rPr lang="en-US"/>
              <a:t>If the number of JDBC connections is too small, DB requests must queue for a connection to make a query even if the DB is lightly loaded</a:t>
            </a:r>
            <a:endParaRPr/>
          </a:p>
          <a:p>
            <a:pPr indent="-334326" lvl="1" marL="914400" rtl="0" algn="l">
              <a:lnSpc>
                <a:spcPct val="90000"/>
              </a:lnSpc>
              <a:spcBef>
                <a:spcPts val="0"/>
              </a:spcBef>
              <a:spcAft>
                <a:spcPts val="0"/>
              </a:spcAft>
              <a:buSzPct val="75000"/>
              <a:buChar char="•"/>
            </a:pPr>
            <a:r>
              <a:rPr lang="en-US"/>
              <a:t>Delay in acquiring connection followed by delay to handle query</a:t>
            </a:r>
            <a:endParaRPr/>
          </a:p>
          <a:p>
            <a:pPr indent="-334326" lvl="1" marL="914400" rtl="0" algn="l">
              <a:lnSpc>
                <a:spcPct val="90000"/>
              </a:lnSpc>
              <a:spcBef>
                <a:spcPts val="0"/>
              </a:spcBef>
              <a:spcAft>
                <a:spcPts val="0"/>
              </a:spcAft>
              <a:buSzPct val="75000"/>
              <a:buChar char="•"/>
            </a:pPr>
            <a:r>
              <a:rPr lang="en-US"/>
              <a:t>Example of a software bottleneck</a:t>
            </a:r>
            <a:endParaRPr/>
          </a:p>
          <a:p>
            <a:pPr indent="-334327" lvl="0" marL="457200" rtl="0" algn="l">
              <a:lnSpc>
                <a:spcPct val="90000"/>
              </a:lnSpc>
              <a:spcBef>
                <a:spcPts val="0"/>
              </a:spcBef>
              <a:spcAft>
                <a:spcPts val="0"/>
              </a:spcAft>
              <a:buSzPct val="64285"/>
              <a:buChar char="•"/>
            </a:pPr>
            <a:r>
              <a:rPr lang="en-US"/>
              <a:t>Database administrators sometimes use a small number of JDBCs to artificially throttle requests and prevent overload - </a:t>
            </a:r>
            <a:r>
              <a:rPr i="1" lang="en-US"/>
              <a:t>not a good mechanism</a:t>
            </a:r>
            <a:endParaRPr i="1"/>
          </a:p>
          <a:p>
            <a:pPr indent="-334327" lvl="0" marL="457200" rtl="0" algn="l">
              <a:lnSpc>
                <a:spcPct val="90000"/>
              </a:lnSpc>
              <a:spcBef>
                <a:spcPts val="0"/>
              </a:spcBef>
              <a:spcAft>
                <a:spcPts val="0"/>
              </a:spcAft>
              <a:buSzPct val="64285"/>
              <a:buChar char="•"/>
            </a:pPr>
            <a:r>
              <a:rPr lang="en-US"/>
              <a:t>Instead, enlarge the JDBC pool. Inexpensive to do. Avoids software bottleneck. </a:t>
            </a:r>
            <a:endParaRPr/>
          </a:p>
          <a:p>
            <a:pPr indent="-334326" lvl="1" marL="914400" rtl="0" algn="l">
              <a:lnSpc>
                <a:spcPct val="90000"/>
              </a:lnSpc>
              <a:spcBef>
                <a:spcPts val="0"/>
              </a:spcBef>
              <a:spcAft>
                <a:spcPts val="0"/>
              </a:spcAft>
              <a:buSzPct val="75000"/>
              <a:buChar char="•"/>
            </a:pPr>
            <a:r>
              <a:rPr lang="en-US"/>
              <a:t>Use an overload control mechanism on the DB server to restrict the number of concurrent active DB requests if necessary</a:t>
            </a:r>
            <a:endParaRPr/>
          </a:p>
          <a:p>
            <a:pPr indent="-334326" lvl="1" marL="914400" rtl="0" algn="l">
              <a:lnSpc>
                <a:spcPct val="90000"/>
              </a:lnSpc>
              <a:spcBef>
                <a:spcPts val="0"/>
              </a:spcBef>
              <a:spcAft>
                <a:spcPts val="0"/>
              </a:spcAft>
              <a:buSzPct val="75000"/>
              <a:buChar char="•"/>
            </a:pPr>
            <a:r>
              <a:rPr lang="en-US"/>
              <a:t>Forces queuing within the JDBC, not for the JDBC</a:t>
            </a:r>
            <a:endParaRPr/>
          </a:p>
          <a:p>
            <a:pPr indent="-334326" lvl="1" marL="914400" rtl="0" algn="l">
              <a:lnSpc>
                <a:spcPct val="90000"/>
              </a:lnSpc>
              <a:spcBef>
                <a:spcPts val="0"/>
              </a:spcBef>
              <a:spcAft>
                <a:spcPts val="0"/>
              </a:spcAft>
              <a:buSzPct val="75000"/>
              <a:buChar char="•"/>
            </a:pPr>
            <a:r>
              <a:rPr lang="en-US"/>
              <a:t>Could also throttle the requests at the source by limiting the number of active simultaneous requests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Assess Performance Risks</a:t>
            </a:r>
            <a:endParaRPr/>
          </a:p>
        </p:txBody>
      </p:sp>
      <p:sp>
        <p:nvSpPr>
          <p:cNvPr id="176" name="Google Shape;176;p4"/>
          <p:cNvSpPr txBox="1"/>
          <p:nvPr>
            <p:ph idx="1" type="body"/>
          </p:nvPr>
        </p:nvSpPr>
        <p:spPr>
          <a:xfrm>
            <a:off x="838200" y="1613189"/>
            <a:ext cx="10383982"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Assessing the performance risk at the beginning of the project provides estimation of future effort</a:t>
            </a:r>
            <a:endParaRPr/>
          </a:p>
          <a:p>
            <a:pPr indent="-228600" lvl="1" marL="685800" rtl="0" algn="l">
              <a:lnSpc>
                <a:spcPct val="90000"/>
              </a:lnSpc>
              <a:spcBef>
                <a:spcPts val="500"/>
              </a:spcBef>
              <a:spcAft>
                <a:spcPts val="0"/>
              </a:spcAft>
              <a:buClr>
                <a:schemeClr val="dk1"/>
              </a:buClr>
              <a:buSzPts val="2400"/>
              <a:buChar char="•"/>
            </a:pPr>
            <a:r>
              <a:rPr lang="en-US"/>
              <a:t>Insufficient scalability</a:t>
            </a:r>
            <a:endParaRPr/>
          </a:p>
          <a:p>
            <a:pPr indent="-228600" lvl="1" marL="685800" rtl="0" algn="l">
              <a:lnSpc>
                <a:spcPct val="90000"/>
              </a:lnSpc>
              <a:spcBef>
                <a:spcPts val="500"/>
              </a:spcBef>
              <a:spcAft>
                <a:spcPts val="0"/>
              </a:spcAft>
              <a:buClr>
                <a:schemeClr val="dk1"/>
              </a:buClr>
              <a:buSzPts val="2400"/>
              <a:buChar char="•"/>
            </a:pPr>
            <a:r>
              <a:rPr lang="en-US"/>
              <a:t>Inadequate resource</a:t>
            </a:r>
            <a:endParaRPr/>
          </a:p>
          <a:p>
            <a:pPr indent="-228600" lvl="1" marL="685800" rtl="0" algn="l">
              <a:lnSpc>
                <a:spcPct val="90000"/>
              </a:lnSpc>
              <a:spcBef>
                <a:spcPts val="500"/>
              </a:spcBef>
              <a:spcAft>
                <a:spcPts val="0"/>
              </a:spcAft>
              <a:buClr>
                <a:schemeClr val="dk1"/>
              </a:buClr>
              <a:buSzPts val="2400"/>
              <a:buChar char="•"/>
            </a:pPr>
            <a:r>
              <a:rPr lang="en-US"/>
              <a:t>Network overhead</a:t>
            </a:r>
            <a:endParaRPr/>
          </a:p>
          <a:p>
            <a:pPr indent="-228600" lvl="1" marL="685800" rtl="0" algn="l">
              <a:lnSpc>
                <a:spcPct val="90000"/>
              </a:lnSpc>
              <a:spcBef>
                <a:spcPts val="500"/>
              </a:spcBef>
              <a:spcAft>
                <a:spcPts val="0"/>
              </a:spcAft>
              <a:buClr>
                <a:schemeClr val="dk1"/>
              </a:buClr>
              <a:buSzPts val="2400"/>
              <a:buChar char="•"/>
            </a:pPr>
            <a:r>
              <a:rPr lang="en-US"/>
              <a:t>Third-party dependencies</a:t>
            </a:r>
            <a:endParaRPr/>
          </a:p>
          <a:p>
            <a:pPr indent="-228600" lvl="1" marL="685800" rtl="0" algn="l">
              <a:lnSpc>
                <a:spcPct val="90000"/>
              </a:lnSpc>
              <a:spcBef>
                <a:spcPts val="500"/>
              </a:spcBef>
              <a:spcAft>
                <a:spcPts val="0"/>
              </a:spcAft>
              <a:buClr>
                <a:schemeClr val="dk1"/>
              </a:buClr>
              <a:buSzPts val="2400"/>
              <a:buChar char="•"/>
            </a:pPr>
            <a:r>
              <a:rPr lang="en-US"/>
              <a:t>Environmental factors</a:t>
            </a:r>
            <a:endParaRPr/>
          </a:p>
          <a:p>
            <a:pPr indent="-228600" lvl="1" marL="685800" rtl="0" algn="l">
              <a:lnSpc>
                <a:spcPct val="90000"/>
              </a:lnSpc>
              <a:spcBef>
                <a:spcPts val="500"/>
              </a:spcBef>
              <a:spcAft>
                <a:spcPts val="0"/>
              </a:spcAft>
              <a:buClr>
                <a:schemeClr val="dk1"/>
              </a:buClr>
              <a:buSzPts val="2400"/>
              <a:buChar char="•"/>
            </a:pPr>
            <a:r>
              <a:rPr lang="en-US"/>
              <a:t>Human errors</a:t>
            </a:r>
            <a:endParaRPr/>
          </a:p>
          <a:p>
            <a:pPr indent="-228600" lvl="1" marL="685800" rtl="0" algn="l">
              <a:lnSpc>
                <a:spcPct val="90000"/>
              </a:lnSpc>
              <a:spcBef>
                <a:spcPts val="500"/>
              </a:spcBef>
              <a:spcAft>
                <a:spcPts val="0"/>
              </a:spcAft>
              <a:buClr>
                <a:schemeClr val="dk1"/>
              </a:buClr>
              <a:buSzPts val="2400"/>
              <a:buChar char="•"/>
            </a:pPr>
            <a:r>
              <a:rPr lang="en-US"/>
              <a:t>…</a:t>
            </a:r>
            <a:endParaRPr/>
          </a:p>
          <a:p>
            <a:pPr indent="-228600" lvl="0" marL="228600" rtl="0" algn="l">
              <a:lnSpc>
                <a:spcPct val="90000"/>
              </a:lnSpc>
              <a:spcBef>
                <a:spcPts val="1000"/>
              </a:spcBef>
              <a:spcAft>
                <a:spcPts val="0"/>
              </a:spcAft>
              <a:buClr>
                <a:schemeClr val="dk1"/>
              </a:buClr>
              <a:buSzPts val="2800"/>
              <a:buChar char="•"/>
            </a:pPr>
            <a:r>
              <a:rPr lang="en-US"/>
              <a:t>You can refer to similar software systems on the market or from your prior experience; It would be more significant effort for new projects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Font typeface="Saira Condensed SemiBold"/>
              <a:buNone/>
            </a:pPr>
            <a:r>
              <a:rPr lang="en-US"/>
              <a:t>Analogies to Understand Mis-Sizing of Object Pools</a:t>
            </a:r>
            <a:endParaRPr/>
          </a:p>
        </p:txBody>
      </p:sp>
      <p:sp>
        <p:nvSpPr>
          <p:cNvPr id="421" name="Google Shape;421;p4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Number of cafeteria trays &lt;&lt; number of seats -&gt; awkward experience collecting food, returning dirty dishes and cutlery</a:t>
            </a:r>
            <a:endParaRPr/>
          </a:p>
          <a:p>
            <a:pPr indent="-342900" lvl="0" marL="457200" rtl="0" algn="l">
              <a:lnSpc>
                <a:spcPct val="90000"/>
              </a:lnSpc>
              <a:spcBef>
                <a:spcPts val="0"/>
              </a:spcBef>
              <a:spcAft>
                <a:spcPts val="0"/>
              </a:spcAft>
              <a:buSzPts val="1800"/>
              <a:buChar char="•"/>
            </a:pPr>
            <a:r>
              <a:rPr lang="en-US"/>
              <a:t>Inadequate number of trays at airport security causes waiting even if inspectors idle</a:t>
            </a:r>
            <a:endParaRPr/>
          </a:p>
          <a:p>
            <a:pPr indent="-342900" lvl="0" marL="457200" rtl="0" algn="l">
              <a:lnSpc>
                <a:spcPct val="90000"/>
              </a:lnSpc>
              <a:spcBef>
                <a:spcPts val="0"/>
              </a:spcBef>
              <a:spcAft>
                <a:spcPts val="0"/>
              </a:spcAft>
              <a:buSzPts val="1800"/>
              <a:buChar char="•"/>
            </a:pPr>
            <a:r>
              <a:rPr lang="en-US"/>
              <a:t>Number of incoming connections allowed &lt; number of call center operators</a:t>
            </a:r>
            <a:endParaRPr/>
          </a:p>
          <a:p>
            <a:pPr indent="-342900" lvl="0" marL="457200" rtl="0" algn="l">
              <a:lnSpc>
                <a:spcPct val="90000"/>
              </a:lnSpc>
              <a:spcBef>
                <a:spcPts val="0"/>
              </a:spcBef>
              <a:spcAft>
                <a:spcPts val="0"/>
              </a:spcAft>
              <a:buSzPts val="1800"/>
              <a:buChar char="•"/>
            </a:pPr>
            <a:r>
              <a:rPr lang="en-US"/>
              <a:t>Number of supermarket carts exceeds area of interior floor space, causes jamming</a:t>
            </a:r>
            <a:endParaRPr/>
          </a:p>
          <a:p>
            <a:pPr indent="-342900" lvl="0" marL="457200" rtl="0" algn="l">
              <a:lnSpc>
                <a:spcPct val="90000"/>
              </a:lnSpc>
              <a:spcBef>
                <a:spcPts val="0"/>
              </a:spcBef>
              <a:spcAft>
                <a:spcPts val="0"/>
              </a:spcAft>
              <a:buSzPts val="1800"/>
              <a:buChar char="•"/>
            </a:pPr>
            <a:r>
              <a:rPr lang="en-US"/>
              <a:t>Number of commencement tickets for relatives exceeds number of seats for relatives in event facility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3485efad7bf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Font typeface="Saira Condensed SemiBold"/>
              <a:buNone/>
            </a:pPr>
            <a:r>
              <a:rPr lang="en-US"/>
              <a:t>Encapsulation and Abstraction</a:t>
            </a:r>
            <a:endParaRPr/>
          </a:p>
        </p:txBody>
      </p:sp>
      <p:sp>
        <p:nvSpPr>
          <p:cNvPr id="427" name="Google Shape;427;g3485efad7bf_0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406400" lvl="0" marL="457200" rtl="0" algn="l">
              <a:spcBef>
                <a:spcPts val="0"/>
              </a:spcBef>
              <a:spcAft>
                <a:spcPts val="0"/>
              </a:spcAft>
              <a:buClr>
                <a:srgbClr val="000000"/>
              </a:buClr>
              <a:buSzPts val="2800"/>
              <a:buFont typeface="IBM Plex Sans"/>
              <a:buChar char="•"/>
            </a:pPr>
            <a:r>
              <a:rPr lang="en-US" sz="2800">
                <a:solidFill>
                  <a:srgbClr val="000000"/>
                </a:solidFill>
              </a:rPr>
              <a:t>Hiding internal implementation details behind public interfaces</a:t>
            </a:r>
            <a:endParaRPr sz="2800">
              <a:solidFill>
                <a:srgbClr val="000000"/>
              </a:solidFill>
            </a:endParaRPr>
          </a:p>
          <a:p>
            <a:pPr indent="-406400" lvl="0" marL="457200" rtl="0" algn="l">
              <a:spcBef>
                <a:spcPts val="0"/>
              </a:spcBef>
              <a:spcAft>
                <a:spcPts val="0"/>
              </a:spcAft>
              <a:buClr>
                <a:srgbClr val="000000"/>
              </a:buClr>
              <a:buSzPts val="2800"/>
              <a:buFont typeface="IBM Plex Sans"/>
              <a:buChar char="•"/>
            </a:pPr>
            <a:r>
              <a:rPr lang="en-US" sz="2800">
                <a:solidFill>
                  <a:srgbClr val="000000"/>
                </a:solidFill>
              </a:rPr>
              <a:t>Improve modularity and changeability</a:t>
            </a:r>
            <a:endParaRPr sz="2800">
              <a:solidFill>
                <a:srgbClr val="000000"/>
              </a:solidFill>
            </a:endParaRPr>
          </a:p>
          <a:p>
            <a:pPr indent="-406400" lvl="0" marL="457200" rtl="0" algn="l">
              <a:spcBef>
                <a:spcPts val="0"/>
              </a:spcBef>
              <a:spcAft>
                <a:spcPts val="0"/>
              </a:spcAft>
              <a:buClr>
                <a:srgbClr val="000000"/>
              </a:buClr>
              <a:buSzPts val="2800"/>
              <a:buFont typeface="IBM Plex Sans"/>
              <a:buChar char="•"/>
            </a:pPr>
            <a:r>
              <a:rPr lang="en-US" sz="2800">
                <a:solidFill>
                  <a:srgbClr val="000000"/>
                </a:solidFill>
              </a:rPr>
              <a:t>Can hide inefficient logic or data structures</a:t>
            </a:r>
            <a:endParaRPr sz="2800">
              <a:solidFill>
                <a:srgbClr val="000000"/>
              </a:solidFill>
            </a:endParaRPr>
          </a:p>
          <a:p>
            <a:pPr indent="0" lvl="0" marL="0" rtl="0" algn="l">
              <a:spcBef>
                <a:spcPts val="0"/>
              </a:spcBef>
              <a:spcAft>
                <a:spcPts val="0"/>
              </a:spcAft>
              <a:buNone/>
            </a:pPr>
            <a:r>
              <a:t/>
            </a:r>
            <a:endParaRPr sz="2800">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34c46bd35d9_0_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Font typeface="Saira Condensed SemiBold"/>
              <a:buNone/>
            </a:pPr>
            <a:r>
              <a:rPr lang="en-US"/>
              <a:t>Example</a:t>
            </a:r>
            <a:endParaRPr/>
          </a:p>
        </p:txBody>
      </p:sp>
      <p:sp>
        <p:nvSpPr>
          <p:cNvPr id="433" name="Google Shape;433;g34c46bd35d9_0_5"/>
          <p:cNvSpPr txBox="1"/>
          <p:nvPr>
            <p:ph idx="1" type="body"/>
          </p:nvPr>
        </p:nvSpPr>
        <p:spPr>
          <a:xfrm>
            <a:off x="838200" y="3470600"/>
            <a:ext cx="10515600" cy="27063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Clr>
                <a:srgbClr val="000000"/>
              </a:buClr>
              <a:buSzPts val="1800"/>
              <a:buFont typeface="IBM Plex Sans"/>
              <a:buChar char="•"/>
            </a:pPr>
            <a:r>
              <a:rPr lang="en-US">
                <a:solidFill>
                  <a:srgbClr val="000000"/>
                </a:solidFill>
              </a:rPr>
              <a:t>Clean interface, but linear search = O(n)</a:t>
            </a:r>
            <a:endParaRPr>
              <a:solidFill>
                <a:srgbClr val="000000"/>
              </a:solidFill>
            </a:endParaRPr>
          </a:p>
          <a:p>
            <a:pPr indent="-342900" lvl="0" marL="457200" rtl="0" algn="l">
              <a:spcBef>
                <a:spcPts val="0"/>
              </a:spcBef>
              <a:spcAft>
                <a:spcPts val="0"/>
              </a:spcAft>
              <a:buClr>
                <a:srgbClr val="000000"/>
              </a:buClr>
              <a:buSzPts val="1800"/>
              <a:buFont typeface="IBM Plex Sans"/>
              <a:buChar char="•"/>
            </a:pPr>
            <a:r>
              <a:rPr lang="en-US">
                <a:solidFill>
                  <a:srgbClr val="000000"/>
                </a:solidFill>
              </a:rPr>
              <a:t>Better internal design: use HashMap for O(1) lookup</a:t>
            </a:r>
            <a:endParaRPr>
              <a:solidFill>
                <a:srgbClr val="000000"/>
              </a:solidFill>
            </a:endParaRPr>
          </a:p>
          <a:p>
            <a:pPr indent="-342900" lvl="0" marL="457200" rtl="0" algn="l">
              <a:spcBef>
                <a:spcPts val="0"/>
              </a:spcBef>
              <a:spcAft>
                <a:spcPts val="0"/>
              </a:spcAft>
              <a:buClr>
                <a:srgbClr val="000000"/>
              </a:buClr>
              <a:buSzPts val="1800"/>
              <a:buFont typeface="IBM Plex Sans"/>
              <a:buChar char="•"/>
            </a:pPr>
            <a:r>
              <a:rPr lang="en-US">
                <a:solidFill>
                  <a:srgbClr val="000000"/>
                </a:solidFill>
              </a:rPr>
              <a:t>Design tip: Hide complexity, not inefficiency</a:t>
            </a:r>
            <a:endParaRPr>
              <a:solidFill>
                <a:srgbClr val="000000"/>
              </a:solidFill>
            </a:endParaRPr>
          </a:p>
          <a:p>
            <a:pPr indent="0" lvl="0" marL="457200" rtl="0" algn="l">
              <a:spcBef>
                <a:spcPts val="0"/>
              </a:spcBef>
              <a:spcAft>
                <a:spcPts val="0"/>
              </a:spcAft>
              <a:buNone/>
            </a:pPr>
            <a:r>
              <a:t/>
            </a:r>
            <a:endParaRPr sz="2800">
              <a:solidFill>
                <a:srgbClr val="000000"/>
              </a:solidFill>
            </a:endParaRPr>
          </a:p>
          <a:p>
            <a:pPr indent="0" lvl="0" marL="0" rtl="0" algn="l">
              <a:spcBef>
                <a:spcPts val="0"/>
              </a:spcBef>
              <a:spcAft>
                <a:spcPts val="0"/>
              </a:spcAft>
              <a:buNone/>
            </a:pPr>
            <a:r>
              <a:t/>
            </a:r>
            <a:endParaRPr sz="2800">
              <a:solidFill>
                <a:srgbClr val="000000"/>
              </a:solidFill>
            </a:endParaRPr>
          </a:p>
        </p:txBody>
      </p:sp>
      <p:sp>
        <p:nvSpPr>
          <p:cNvPr id="434" name="Google Shape;434;g34c46bd35d9_0_5"/>
          <p:cNvSpPr txBox="1"/>
          <p:nvPr/>
        </p:nvSpPr>
        <p:spPr>
          <a:xfrm>
            <a:off x="1177599" y="1690700"/>
            <a:ext cx="71781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public User getUserById(String id) {    </a:t>
            </a:r>
            <a:endParaRPr/>
          </a:p>
          <a:p>
            <a:pPr indent="0" lvl="0" marL="0" marR="0" rtl="0" algn="l">
              <a:spcBef>
                <a:spcPts val="0"/>
              </a:spcBef>
              <a:spcAft>
                <a:spcPts val="0"/>
              </a:spcAft>
              <a:buNone/>
            </a:pPr>
            <a:r>
              <a:rPr lang="en-US" sz="1800">
                <a:solidFill>
                  <a:srgbClr val="000000"/>
                </a:solidFill>
                <a:latin typeface="Arial"/>
                <a:ea typeface="Arial"/>
                <a:cs typeface="Arial"/>
                <a:sym typeface="Arial"/>
              </a:rPr>
              <a:t>	for (User u : users) {       </a:t>
            </a:r>
            <a:endParaRPr/>
          </a:p>
          <a:p>
            <a:pPr indent="0" lvl="0" marL="0" marR="0" rtl="0" algn="l">
              <a:spcBef>
                <a:spcPts val="0"/>
              </a:spcBef>
              <a:spcAft>
                <a:spcPts val="0"/>
              </a:spcAft>
              <a:buNone/>
            </a:pPr>
            <a:r>
              <a:rPr lang="en-US" sz="1800">
                <a:solidFill>
                  <a:srgbClr val="000000"/>
                </a:solidFill>
                <a:latin typeface="Arial"/>
                <a:ea typeface="Arial"/>
                <a:cs typeface="Arial"/>
                <a:sym typeface="Arial"/>
              </a:rPr>
              <a:t>		 if (u.getId().equals(id)) return u;    }    </a:t>
            </a:r>
            <a:endParaRPr/>
          </a:p>
          <a:p>
            <a:pPr indent="0" lvl="0" marL="0" marR="0" rtl="0" algn="l">
              <a:spcBef>
                <a:spcPts val="0"/>
              </a:spcBef>
              <a:spcAft>
                <a:spcPts val="0"/>
              </a:spcAft>
              <a:buNone/>
            </a:pPr>
            <a:r>
              <a:rPr lang="en-US" sz="1800">
                <a:solidFill>
                  <a:srgbClr val="000000"/>
                </a:solidFill>
                <a:latin typeface="Arial"/>
                <a:ea typeface="Arial"/>
                <a:cs typeface="Arial"/>
                <a:sym typeface="Arial"/>
              </a:rPr>
              <a:t>	return null;}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34c46bd35d9_0_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Font typeface="Saira Condensed SemiBold"/>
              <a:buNone/>
            </a:pPr>
            <a:r>
              <a:rPr lang="en-US"/>
              <a:t>Inheritance and Performance Trade-Offs</a:t>
            </a:r>
            <a:endParaRPr/>
          </a:p>
        </p:txBody>
      </p:sp>
      <p:sp>
        <p:nvSpPr>
          <p:cNvPr id="440" name="Google Shape;440;g34c46bd35d9_0_12"/>
          <p:cNvSpPr txBox="1"/>
          <p:nvPr>
            <p:ph idx="1" type="body"/>
          </p:nvPr>
        </p:nvSpPr>
        <p:spPr>
          <a:xfrm>
            <a:off x="909525" y="1690825"/>
            <a:ext cx="10515600" cy="4287600"/>
          </a:xfrm>
          <a:prstGeom prst="rect">
            <a:avLst/>
          </a:prstGeom>
          <a:noFill/>
          <a:ln>
            <a:noFill/>
          </a:ln>
        </p:spPr>
        <p:txBody>
          <a:bodyPr anchorCtr="0" anchor="t" bIns="45700" lIns="91425" spcFirstLastPara="1" rIns="91425" wrap="square" tIns="45700">
            <a:normAutofit/>
          </a:bodyPr>
          <a:lstStyle/>
          <a:p>
            <a:pPr indent="-406400" lvl="0" marL="457200" rtl="0" algn="l">
              <a:lnSpc>
                <a:spcPct val="100000"/>
              </a:lnSpc>
              <a:spcBef>
                <a:spcPts val="0"/>
              </a:spcBef>
              <a:spcAft>
                <a:spcPts val="0"/>
              </a:spcAft>
              <a:buClr>
                <a:srgbClr val="000000"/>
              </a:buClr>
              <a:buSzPts val="2800"/>
              <a:buFont typeface="Arial"/>
              <a:buChar char="•"/>
            </a:pPr>
            <a:r>
              <a:rPr lang="en-US" sz="2800">
                <a:solidFill>
                  <a:srgbClr val="000000"/>
                </a:solidFill>
              </a:rPr>
              <a:t>Deep class hierarchies:</a:t>
            </a:r>
            <a:endParaRPr sz="2800">
              <a:solidFill>
                <a:srgbClr val="000000"/>
              </a:solidFill>
            </a:endParaRPr>
          </a:p>
          <a:p>
            <a:pPr indent="-406400" lvl="1" marL="914400" rtl="0" algn="l">
              <a:lnSpc>
                <a:spcPct val="100000"/>
              </a:lnSpc>
              <a:spcBef>
                <a:spcPts val="0"/>
              </a:spcBef>
              <a:spcAft>
                <a:spcPts val="0"/>
              </a:spcAft>
              <a:buClr>
                <a:srgbClr val="000000"/>
              </a:buClr>
              <a:buSzPts val="2800"/>
              <a:buFont typeface="IBM Plex Sans"/>
              <a:buChar char="•"/>
            </a:pPr>
            <a:r>
              <a:rPr lang="en-US" sz="2800">
                <a:solidFill>
                  <a:srgbClr val="000000"/>
                </a:solidFill>
              </a:rPr>
              <a:t>Increase dynamic dispatch cost</a:t>
            </a:r>
            <a:endParaRPr sz="2800">
              <a:solidFill>
                <a:srgbClr val="000000"/>
              </a:solidFill>
            </a:endParaRPr>
          </a:p>
          <a:p>
            <a:pPr indent="-406400" lvl="1" marL="914400" rtl="0" algn="l">
              <a:lnSpc>
                <a:spcPct val="100000"/>
              </a:lnSpc>
              <a:spcBef>
                <a:spcPts val="0"/>
              </a:spcBef>
              <a:spcAft>
                <a:spcPts val="0"/>
              </a:spcAft>
              <a:buClr>
                <a:srgbClr val="000000"/>
              </a:buClr>
              <a:buSzPts val="2800"/>
              <a:buFont typeface="IBM Plex Sans"/>
              <a:buChar char="•"/>
            </a:pPr>
            <a:r>
              <a:rPr lang="en-US" sz="2800">
                <a:solidFill>
                  <a:srgbClr val="000000"/>
                </a:solidFill>
              </a:rPr>
              <a:t>Make inlining harder for JVM</a:t>
            </a:r>
            <a:endParaRPr sz="2800">
              <a:solidFill>
                <a:srgbClr val="000000"/>
              </a:solidFill>
            </a:endParaRPr>
          </a:p>
          <a:p>
            <a:pPr indent="-406400" lvl="1" marL="914400" rtl="0" algn="l">
              <a:lnSpc>
                <a:spcPct val="100000"/>
              </a:lnSpc>
              <a:spcBef>
                <a:spcPts val="0"/>
              </a:spcBef>
              <a:spcAft>
                <a:spcPts val="0"/>
              </a:spcAft>
              <a:buClr>
                <a:srgbClr val="000000"/>
              </a:buClr>
              <a:buSzPts val="2800"/>
              <a:buFont typeface="IBM Plex Sans"/>
              <a:buChar char="•"/>
            </a:pPr>
            <a:r>
              <a:rPr lang="en-US" sz="2800">
                <a:solidFill>
                  <a:srgbClr val="000000"/>
                </a:solidFill>
              </a:rPr>
              <a:t>Add inherited fields = bigger memory footprint</a:t>
            </a:r>
            <a:endParaRPr sz="2800">
              <a:solidFill>
                <a:srgbClr val="000000"/>
              </a:solidFill>
            </a:endParaRPr>
          </a:p>
          <a:p>
            <a:pPr indent="-406400" lvl="0" marL="457200" rtl="0" algn="l">
              <a:spcBef>
                <a:spcPts val="1000"/>
              </a:spcBef>
              <a:spcAft>
                <a:spcPts val="0"/>
              </a:spcAft>
              <a:buClr>
                <a:srgbClr val="000000"/>
              </a:buClr>
              <a:buSzPts val="2800"/>
              <a:buFont typeface="IBM Plex Sans"/>
              <a:buChar char="•"/>
            </a:pPr>
            <a:r>
              <a:rPr lang="en-US" sz="2800">
                <a:solidFill>
                  <a:srgbClr val="000000"/>
                </a:solidFill>
              </a:rPr>
              <a:t>Use composition where appropriate</a:t>
            </a:r>
            <a:endParaRPr sz="2800">
              <a:solidFill>
                <a:srgbClr val="000000"/>
              </a:solidFill>
            </a:endParaRPr>
          </a:p>
          <a:p>
            <a:pPr indent="-406400" lvl="0" marL="457200" rtl="0" algn="l">
              <a:spcBef>
                <a:spcPts val="1000"/>
              </a:spcBef>
              <a:spcAft>
                <a:spcPts val="0"/>
              </a:spcAft>
              <a:buClr>
                <a:srgbClr val="000000"/>
              </a:buClr>
              <a:buSzPts val="2800"/>
              <a:buFont typeface="IBM Plex Sans"/>
              <a:buChar char="•"/>
            </a:pPr>
            <a:r>
              <a:rPr lang="en-US" sz="2800">
                <a:solidFill>
                  <a:srgbClr val="000000"/>
                </a:solidFill>
              </a:rPr>
              <a:t>Keep hierarchies shallow in performance-critical code</a:t>
            </a:r>
            <a:endParaRPr sz="2800">
              <a:solidFill>
                <a:srgbClr val="000000"/>
              </a:solidFill>
            </a:endParaRPr>
          </a:p>
          <a:p>
            <a:pPr indent="0" lvl="0" marL="457200" rtl="0" algn="l">
              <a:spcBef>
                <a:spcPts val="0"/>
              </a:spcBef>
              <a:spcAft>
                <a:spcPts val="0"/>
              </a:spcAft>
              <a:buNone/>
            </a:pPr>
            <a:r>
              <a:t/>
            </a:r>
            <a:endParaRPr sz="2800">
              <a:solidFill>
                <a:srgbClr val="000000"/>
              </a:solidFill>
            </a:endParaRPr>
          </a:p>
          <a:p>
            <a:pPr indent="0" lvl="0" marL="0" rtl="0" algn="l">
              <a:spcBef>
                <a:spcPts val="0"/>
              </a:spcBef>
              <a:spcAft>
                <a:spcPts val="0"/>
              </a:spcAft>
              <a:buNone/>
            </a:pPr>
            <a:r>
              <a:t/>
            </a:r>
            <a:endParaRPr sz="2800">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34c46bd35d9_0_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Font typeface="Saira Condensed SemiBold"/>
              <a:buNone/>
            </a:pPr>
            <a:r>
              <a:rPr lang="en-US"/>
              <a:t>Example</a:t>
            </a:r>
            <a:endParaRPr/>
          </a:p>
        </p:txBody>
      </p:sp>
      <p:sp>
        <p:nvSpPr>
          <p:cNvPr id="446" name="Google Shape;446;g34c46bd35d9_0_18"/>
          <p:cNvSpPr txBox="1"/>
          <p:nvPr>
            <p:ph idx="1" type="body"/>
          </p:nvPr>
        </p:nvSpPr>
        <p:spPr>
          <a:xfrm>
            <a:off x="731225" y="1690825"/>
            <a:ext cx="10928700" cy="3289200"/>
          </a:xfrm>
          <a:prstGeom prst="rect">
            <a:avLst/>
          </a:prstGeom>
          <a:noFill/>
          <a:ln>
            <a:noFill/>
          </a:ln>
        </p:spPr>
        <p:txBody>
          <a:bodyPr anchorCtr="0" anchor="t" bIns="45700" lIns="91425" spcFirstLastPara="1" rIns="91425" wrap="square" tIns="45700">
            <a:normAutofit fontScale="77500" lnSpcReduction="20000"/>
          </a:bodyPr>
          <a:lstStyle/>
          <a:p>
            <a:pPr indent="-210740" lvl="0" marL="228600" rtl="0" algn="l">
              <a:spcBef>
                <a:spcPts val="0"/>
              </a:spcBef>
              <a:spcAft>
                <a:spcPts val="0"/>
              </a:spcAft>
              <a:buClr>
                <a:srgbClr val="000000"/>
              </a:buClr>
              <a:buSzPct val="100000"/>
              <a:buFont typeface="IBM Plex Sans"/>
              <a:buChar char="•"/>
            </a:pPr>
            <a:r>
              <a:rPr lang="en-US" sz="3250">
                <a:solidFill>
                  <a:srgbClr val="000000"/>
                </a:solidFill>
              </a:rPr>
              <a:t>class A {...}</a:t>
            </a:r>
            <a:endParaRPr sz="3250">
              <a:solidFill>
                <a:srgbClr val="000000"/>
              </a:solidFill>
            </a:endParaRPr>
          </a:p>
          <a:p>
            <a:pPr indent="-210740" lvl="0" marL="228600" rtl="0" algn="l">
              <a:spcBef>
                <a:spcPts val="1000"/>
              </a:spcBef>
              <a:spcAft>
                <a:spcPts val="0"/>
              </a:spcAft>
              <a:buClr>
                <a:srgbClr val="000000"/>
              </a:buClr>
              <a:buSzPct val="100000"/>
              <a:buFont typeface="IBM Plex Sans"/>
              <a:buChar char="•"/>
            </a:pPr>
            <a:r>
              <a:rPr lang="en-US" sz="3250">
                <a:solidFill>
                  <a:srgbClr val="000000"/>
                </a:solidFill>
              </a:rPr>
              <a:t>class B extends A {...}</a:t>
            </a:r>
            <a:endParaRPr sz="3250">
              <a:solidFill>
                <a:srgbClr val="000000"/>
              </a:solidFill>
            </a:endParaRPr>
          </a:p>
          <a:p>
            <a:pPr indent="-210740" lvl="0" marL="228600" rtl="0" algn="l">
              <a:spcBef>
                <a:spcPts val="1000"/>
              </a:spcBef>
              <a:spcAft>
                <a:spcPts val="0"/>
              </a:spcAft>
              <a:buClr>
                <a:srgbClr val="000000"/>
              </a:buClr>
              <a:buSzPct val="100000"/>
              <a:buFont typeface="IBM Plex Sans"/>
              <a:buChar char="•"/>
            </a:pPr>
            <a:r>
              <a:rPr lang="en-US" sz="3250">
                <a:solidFill>
                  <a:srgbClr val="000000"/>
                </a:solidFill>
              </a:rPr>
              <a:t>class C extends B {...}</a:t>
            </a:r>
            <a:endParaRPr sz="3250">
              <a:solidFill>
                <a:srgbClr val="000000"/>
              </a:solidFill>
            </a:endParaRPr>
          </a:p>
          <a:p>
            <a:pPr indent="-50800" lvl="0" marL="228600" rtl="0" algn="l">
              <a:spcBef>
                <a:spcPts val="1000"/>
              </a:spcBef>
              <a:spcAft>
                <a:spcPts val="0"/>
              </a:spcAft>
              <a:buClr>
                <a:srgbClr val="000000"/>
              </a:buClr>
              <a:buSzPct val="86153"/>
              <a:buFont typeface="Arial"/>
              <a:buNone/>
            </a:pPr>
            <a:r>
              <a:t/>
            </a:r>
            <a:endParaRPr sz="3250">
              <a:solidFill>
                <a:srgbClr val="000000"/>
              </a:solidFill>
            </a:endParaRPr>
          </a:p>
          <a:p>
            <a:pPr indent="0" lvl="0" marL="0" rtl="0" algn="l">
              <a:lnSpc>
                <a:spcPct val="100000"/>
              </a:lnSpc>
              <a:spcBef>
                <a:spcPts val="0"/>
              </a:spcBef>
              <a:spcAft>
                <a:spcPts val="0"/>
              </a:spcAft>
              <a:buClr>
                <a:srgbClr val="000000"/>
              </a:buClr>
              <a:buSzPct val="86153"/>
              <a:buFont typeface="Arial"/>
              <a:buNone/>
            </a:pPr>
            <a:r>
              <a:t/>
            </a:r>
            <a:endParaRPr sz="3250">
              <a:solidFill>
                <a:srgbClr val="000000"/>
              </a:solidFill>
            </a:endParaRPr>
          </a:p>
          <a:p>
            <a:pPr indent="-159940" lvl="0" marL="0" rtl="0" algn="l">
              <a:lnSpc>
                <a:spcPct val="100000"/>
              </a:lnSpc>
              <a:spcBef>
                <a:spcPts val="0"/>
              </a:spcBef>
              <a:spcAft>
                <a:spcPts val="0"/>
              </a:spcAft>
              <a:buClr>
                <a:srgbClr val="000000"/>
              </a:buClr>
              <a:buSzPct val="100000"/>
              <a:buFont typeface="IBM Plex Sans"/>
              <a:buChar char="•"/>
            </a:pPr>
            <a:r>
              <a:rPr lang="en-US" sz="3250">
                <a:solidFill>
                  <a:srgbClr val="000000"/>
                </a:solidFill>
              </a:rPr>
              <a:t>Method doWork() overridden at each level</a:t>
            </a:r>
            <a:endParaRPr sz="3250">
              <a:solidFill>
                <a:srgbClr val="000000"/>
              </a:solidFill>
            </a:endParaRPr>
          </a:p>
          <a:p>
            <a:pPr indent="-159940" lvl="0" marL="0" rtl="0" algn="l">
              <a:lnSpc>
                <a:spcPct val="100000"/>
              </a:lnSpc>
              <a:spcBef>
                <a:spcPts val="0"/>
              </a:spcBef>
              <a:spcAft>
                <a:spcPts val="0"/>
              </a:spcAft>
              <a:buClr>
                <a:srgbClr val="000000"/>
              </a:buClr>
              <a:buSzPct val="100000"/>
              <a:buFont typeface="IBM Plex Sans"/>
              <a:buChar char="•"/>
            </a:pPr>
            <a:r>
              <a:rPr lang="en-US" sz="3250">
                <a:solidFill>
                  <a:srgbClr val="000000"/>
                </a:solidFill>
              </a:rPr>
              <a:t>JVM must resolve actual method at runtime</a:t>
            </a:r>
            <a:endParaRPr sz="3250">
              <a:solidFill>
                <a:srgbClr val="000000"/>
              </a:solidFill>
            </a:endParaRPr>
          </a:p>
          <a:p>
            <a:pPr indent="-159940" lvl="0" marL="0" rtl="0" algn="l">
              <a:lnSpc>
                <a:spcPct val="100000"/>
              </a:lnSpc>
              <a:spcBef>
                <a:spcPts val="0"/>
              </a:spcBef>
              <a:spcAft>
                <a:spcPts val="0"/>
              </a:spcAft>
              <a:buClr>
                <a:srgbClr val="000000"/>
              </a:buClr>
              <a:buSzPct val="100000"/>
              <a:buFont typeface="IBM Plex Sans"/>
              <a:buChar char="•"/>
            </a:pPr>
            <a:r>
              <a:rPr lang="en-US" sz="3250">
                <a:solidFill>
                  <a:srgbClr val="000000"/>
                </a:solidFill>
              </a:rPr>
              <a:t>Can lead to cache inefficiency, GC pressure</a:t>
            </a:r>
            <a:endParaRPr sz="3250">
              <a:solidFill>
                <a:srgbClr val="000000"/>
              </a:solidFill>
            </a:endParaRPr>
          </a:p>
          <a:p>
            <a:pPr indent="0" lvl="0" marL="0" rtl="0" algn="l">
              <a:lnSpc>
                <a:spcPct val="100000"/>
              </a:lnSpc>
              <a:spcBef>
                <a:spcPts val="0"/>
              </a:spcBef>
              <a:spcAft>
                <a:spcPts val="0"/>
              </a:spcAft>
              <a:buClr>
                <a:srgbClr val="000000"/>
              </a:buClr>
              <a:buSzPct val="100000"/>
              <a:buFont typeface="Arial"/>
              <a:buNone/>
            </a:pPr>
            <a:r>
              <a:t/>
            </a:r>
            <a:endParaRPr sz="28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34c46bd35d9_0_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Font typeface="Saira Condensed SemiBold"/>
              <a:buNone/>
            </a:pPr>
            <a:r>
              <a:rPr lang="en-US"/>
              <a:t>Polymorphism and Performance </a:t>
            </a:r>
            <a:endParaRPr/>
          </a:p>
        </p:txBody>
      </p:sp>
      <p:sp>
        <p:nvSpPr>
          <p:cNvPr id="452" name="Google Shape;452;g34c46bd35d9_0_24"/>
          <p:cNvSpPr txBox="1"/>
          <p:nvPr>
            <p:ph idx="1" type="body"/>
          </p:nvPr>
        </p:nvSpPr>
        <p:spPr>
          <a:xfrm>
            <a:off x="909525" y="1690825"/>
            <a:ext cx="10515600" cy="4287600"/>
          </a:xfrm>
          <a:prstGeom prst="rect">
            <a:avLst/>
          </a:prstGeom>
          <a:noFill/>
          <a:ln>
            <a:noFill/>
          </a:ln>
        </p:spPr>
        <p:txBody>
          <a:bodyPr anchorCtr="0" anchor="t" bIns="45700" lIns="91425" spcFirstLastPara="1" rIns="91425" wrap="square" tIns="45700">
            <a:normAutofit/>
          </a:bodyPr>
          <a:lstStyle/>
          <a:p>
            <a:pPr indent="-406400" lvl="0" marL="457200" rtl="0" algn="l">
              <a:spcBef>
                <a:spcPts val="0"/>
              </a:spcBef>
              <a:spcAft>
                <a:spcPts val="0"/>
              </a:spcAft>
              <a:buClr>
                <a:srgbClr val="000000"/>
              </a:buClr>
              <a:buSzPts val="2800"/>
              <a:buFont typeface="Arial"/>
              <a:buChar char="•"/>
            </a:pPr>
            <a:r>
              <a:rPr lang="en-US" sz="2800">
                <a:solidFill>
                  <a:srgbClr val="000000"/>
                </a:solidFill>
              </a:rPr>
              <a:t>Polymorphism = calling methods via superclass/interface reference</a:t>
            </a:r>
            <a:endParaRPr sz="2800">
              <a:solidFill>
                <a:srgbClr val="000000"/>
              </a:solidFill>
            </a:endParaRPr>
          </a:p>
          <a:p>
            <a:pPr indent="-406400" lvl="0" marL="457200" rtl="0" algn="l">
              <a:spcBef>
                <a:spcPts val="1000"/>
              </a:spcBef>
              <a:spcAft>
                <a:spcPts val="0"/>
              </a:spcAft>
              <a:buClr>
                <a:srgbClr val="000000"/>
              </a:buClr>
              <a:buSzPts val="2800"/>
              <a:buFont typeface="IBM Plex Sans"/>
              <a:buChar char="•"/>
            </a:pPr>
            <a:r>
              <a:rPr lang="en-US" sz="2800">
                <a:solidFill>
                  <a:srgbClr val="000000"/>
                </a:solidFill>
              </a:rPr>
              <a:t>Enables flexibility and extensibility</a:t>
            </a:r>
            <a:endParaRPr sz="2800">
              <a:solidFill>
                <a:srgbClr val="000000"/>
              </a:solidFill>
            </a:endParaRPr>
          </a:p>
          <a:p>
            <a:pPr indent="-406400" lvl="0" marL="457200" rtl="0" algn="l">
              <a:spcBef>
                <a:spcPts val="1000"/>
              </a:spcBef>
              <a:spcAft>
                <a:spcPts val="0"/>
              </a:spcAft>
              <a:buClr>
                <a:srgbClr val="000000"/>
              </a:buClr>
              <a:buSzPts val="2800"/>
              <a:buFont typeface="IBM Plex Sans"/>
              <a:buChar char="•"/>
            </a:pPr>
            <a:r>
              <a:rPr lang="en-US" sz="2800">
                <a:solidFill>
                  <a:srgbClr val="000000"/>
                </a:solidFill>
              </a:rPr>
              <a:t>But introduces runtime method dispatch overhead</a:t>
            </a:r>
            <a:endParaRPr sz="2800">
              <a:solidFill>
                <a:srgbClr val="000000"/>
              </a:solidFill>
            </a:endParaRPr>
          </a:p>
          <a:p>
            <a:pPr indent="-50800" lvl="0" marL="228600" rtl="0" algn="l">
              <a:spcBef>
                <a:spcPts val="1000"/>
              </a:spcBef>
              <a:spcAft>
                <a:spcPts val="0"/>
              </a:spcAft>
              <a:buNone/>
            </a:pPr>
            <a:r>
              <a:t/>
            </a:r>
            <a:endParaRPr sz="2800">
              <a:solidFill>
                <a:srgbClr val="000000"/>
              </a:solidFill>
              <a:latin typeface="Arial"/>
              <a:ea typeface="Arial"/>
              <a:cs typeface="Arial"/>
              <a:sym typeface="Arial"/>
            </a:endParaRPr>
          </a:p>
          <a:p>
            <a:pPr indent="0" lvl="0" marL="0" rtl="0" algn="l">
              <a:spcBef>
                <a:spcPts val="1000"/>
              </a:spcBef>
              <a:spcAft>
                <a:spcPts val="0"/>
              </a:spcAft>
              <a:buNone/>
            </a:pPr>
            <a:r>
              <a:t/>
            </a:r>
            <a:endParaRPr>
              <a:solidFill>
                <a:srgbClr val="000000"/>
              </a:solidFill>
            </a:endParaRPr>
          </a:p>
          <a:p>
            <a:pPr indent="0" lvl="0" marL="457200" rtl="0" algn="l">
              <a:spcBef>
                <a:spcPts val="0"/>
              </a:spcBef>
              <a:spcAft>
                <a:spcPts val="0"/>
              </a:spcAft>
              <a:buNone/>
            </a:pPr>
            <a:r>
              <a:t/>
            </a:r>
            <a:endParaRPr sz="2800">
              <a:solidFill>
                <a:srgbClr val="000000"/>
              </a:solidFill>
            </a:endParaRPr>
          </a:p>
          <a:p>
            <a:pPr indent="0" lvl="0" marL="0" rtl="0" algn="l">
              <a:spcBef>
                <a:spcPts val="0"/>
              </a:spcBef>
              <a:spcAft>
                <a:spcPts val="0"/>
              </a:spcAft>
              <a:buNone/>
            </a:pPr>
            <a:r>
              <a:t/>
            </a:r>
            <a:endParaRPr sz="2800">
              <a:solidFill>
                <a:srgbClr val="0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34c46bd35d9_0_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Font typeface="Saira Condensed SemiBold"/>
              <a:buNone/>
            </a:pPr>
            <a:r>
              <a:rPr lang="en-US"/>
              <a:t>Example</a:t>
            </a:r>
            <a:endParaRPr/>
          </a:p>
        </p:txBody>
      </p:sp>
      <p:sp>
        <p:nvSpPr>
          <p:cNvPr id="458" name="Google Shape;458;g34c46bd35d9_0_29"/>
          <p:cNvSpPr txBox="1"/>
          <p:nvPr>
            <p:ph idx="1" type="body"/>
          </p:nvPr>
        </p:nvSpPr>
        <p:spPr>
          <a:xfrm>
            <a:off x="731225" y="1690825"/>
            <a:ext cx="10928700" cy="3289200"/>
          </a:xfrm>
          <a:prstGeom prst="rect">
            <a:avLst/>
          </a:prstGeom>
          <a:noFill/>
          <a:ln>
            <a:noFill/>
          </a:ln>
        </p:spPr>
        <p:txBody>
          <a:bodyPr anchorCtr="0" anchor="t" bIns="45700" lIns="91425" spcFirstLastPara="1" rIns="91425" wrap="square" tIns="45700">
            <a:normAutofit fontScale="77500" lnSpcReduction="20000"/>
          </a:bodyPr>
          <a:lstStyle/>
          <a:p>
            <a:pPr indent="-274240" lvl="0" marL="228600" rtl="0" algn="l">
              <a:spcBef>
                <a:spcPts val="0"/>
              </a:spcBef>
              <a:spcAft>
                <a:spcPts val="0"/>
              </a:spcAft>
              <a:buClr>
                <a:srgbClr val="000000"/>
              </a:buClr>
              <a:buSzPct val="100000"/>
              <a:buFont typeface="IBM Plex Sans"/>
              <a:buChar char="•"/>
            </a:pPr>
            <a:r>
              <a:rPr lang="en-US" sz="3250">
                <a:solidFill>
                  <a:srgbClr val="000000"/>
                </a:solidFill>
              </a:rPr>
              <a:t>Shape s = new Circle();</a:t>
            </a:r>
            <a:endParaRPr sz="3250">
              <a:solidFill>
                <a:srgbClr val="000000"/>
              </a:solidFill>
            </a:endParaRPr>
          </a:p>
          <a:p>
            <a:pPr indent="-274240" lvl="0" marL="228600" rtl="0" algn="l">
              <a:spcBef>
                <a:spcPts val="1000"/>
              </a:spcBef>
              <a:spcAft>
                <a:spcPts val="0"/>
              </a:spcAft>
              <a:buClr>
                <a:srgbClr val="000000"/>
              </a:buClr>
              <a:buSzPct val="100000"/>
              <a:buFont typeface="IBM Plex Sans"/>
              <a:buChar char="•"/>
            </a:pPr>
            <a:r>
              <a:rPr lang="en-US" sz="3250">
                <a:solidFill>
                  <a:srgbClr val="000000"/>
                </a:solidFill>
              </a:rPr>
              <a:t>s.draw(); // Resolved at runtime</a:t>
            </a:r>
            <a:endParaRPr sz="3250">
              <a:solidFill>
                <a:srgbClr val="000000"/>
              </a:solidFill>
            </a:endParaRPr>
          </a:p>
          <a:p>
            <a:pPr indent="0" lvl="0" marL="228600" rtl="0" algn="l">
              <a:spcBef>
                <a:spcPts val="1000"/>
              </a:spcBef>
              <a:spcAft>
                <a:spcPts val="0"/>
              </a:spcAft>
              <a:buNone/>
            </a:pPr>
            <a:r>
              <a:t/>
            </a:r>
            <a:endParaRPr sz="3250">
              <a:solidFill>
                <a:srgbClr val="000000"/>
              </a:solidFill>
            </a:endParaRPr>
          </a:p>
          <a:p>
            <a:pPr indent="-50800" lvl="0" marL="228600" rtl="0" algn="l">
              <a:spcBef>
                <a:spcPts val="1000"/>
              </a:spcBef>
              <a:spcAft>
                <a:spcPts val="0"/>
              </a:spcAft>
              <a:buNone/>
            </a:pPr>
            <a:r>
              <a:t/>
            </a:r>
            <a:endParaRPr sz="3250">
              <a:solidFill>
                <a:srgbClr val="000000"/>
              </a:solidFill>
            </a:endParaRPr>
          </a:p>
          <a:p>
            <a:pPr indent="0" lvl="0" marL="0" rtl="0" algn="l">
              <a:lnSpc>
                <a:spcPct val="100000"/>
              </a:lnSpc>
              <a:spcBef>
                <a:spcPts val="0"/>
              </a:spcBef>
              <a:spcAft>
                <a:spcPts val="0"/>
              </a:spcAft>
              <a:buNone/>
            </a:pPr>
            <a:r>
              <a:t/>
            </a:r>
            <a:endParaRPr sz="3250">
              <a:solidFill>
                <a:srgbClr val="000000"/>
              </a:solidFill>
            </a:endParaRPr>
          </a:p>
          <a:p>
            <a:pPr indent="-274240" lvl="0" marL="228600" rtl="0" algn="l">
              <a:lnSpc>
                <a:spcPct val="100000"/>
              </a:lnSpc>
              <a:spcBef>
                <a:spcPts val="0"/>
              </a:spcBef>
              <a:spcAft>
                <a:spcPts val="0"/>
              </a:spcAft>
              <a:buClr>
                <a:srgbClr val="000000"/>
              </a:buClr>
              <a:buSzPct val="100000"/>
              <a:buFont typeface="IBM Plex Sans"/>
              <a:buChar char="•"/>
            </a:pPr>
            <a:r>
              <a:rPr lang="en-US" sz="3250">
                <a:solidFill>
                  <a:srgbClr val="000000"/>
                </a:solidFill>
              </a:rPr>
              <a:t>Each call incurs method resolution</a:t>
            </a:r>
            <a:endParaRPr sz="3250">
              <a:solidFill>
                <a:srgbClr val="000000"/>
              </a:solidFill>
            </a:endParaRPr>
          </a:p>
          <a:p>
            <a:pPr indent="-274240" lvl="0" marL="228600" rtl="0" algn="l">
              <a:lnSpc>
                <a:spcPct val="100000"/>
              </a:lnSpc>
              <a:spcBef>
                <a:spcPts val="0"/>
              </a:spcBef>
              <a:spcAft>
                <a:spcPts val="0"/>
              </a:spcAft>
              <a:buClr>
                <a:srgbClr val="000000"/>
              </a:buClr>
              <a:buSzPct val="100000"/>
              <a:buFont typeface="IBM Plex Sans"/>
              <a:buChar char="•"/>
            </a:pPr>
            <a:r>
              <a:rPr lang="en-US" sz="3250">
                <a:solidFill>
                  <a:srgbClr val="000000"/>
                </a:solidFill>
              </a:rPr>
              <a:t>Not ideal inside tight loops or real-time systems</a:t>
            </a:r>
            <a:endParaRPr sz="3250">
              <a:solidFill>
                <a:srgbClr val="000000"/>
              </a:solidFill>
            </a:endParaRPr>
          </a:p>
          <a:p>
            <a:pPr indent="-274240" lvl="0" marL="228600" rtl="0" algn="l">
              <a:lnSpc>
                <a:spcPct val="100000"/>
              </a:lnSpc>
              <a:spcBef>
                <a:spcPts val="0"/>
              </a:spcBef>
              <a:spcAft>
                <a:spcPts val="0"/>
              </a:spcAft>
              <a:buClr>
                <a:srgbClr val="000000"/>
              </a:buClr>
              <a:buSzPct val="100000"/>
              <a:buFont typeface="IBM Plex Sans"/>
              <a:buChar char="•"/>
            </a:pPr>
            <a:r>
              <a:rPr lang="en-US" sz="3250">
                <a:solidFill>
                  <a:srgbClr val="000000"/>
                </a:solidFill>
              </a:rPr>
              <a:t>Slows JIT inlining and optimizations</a:t>
            </a:r>
            <a:endParaRPr sz="3250">
              <a:solidFill>
                <a:srgbClr val="000000"/>
              </a:solidFill>
            </a:endParaRPr>
          </a:p>
          <a:p>
            <a:pPr indent="0" lvl="0" marL="0" rtl="0" algn="l">
              <a:lnSpc>
                <a:spcPct val="100000"/>
              </a:lnSpc>
              <a:spcBef>
                <a:spcPts val="0"/>
              </a:spcBef>
              <a:spcAft>
                <a:spcPts val="0"/>
              </a:spcAft>
              <a:buNone/>
            </a:pPr>
            <a:r>
              <a:t/>
            </a:r>
            <a:endParaRPr sz="28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34b6b85f187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Font typeface="Saira Condensed SemiBold"/>
              <a:buNone/>
            </a:pPr>
            <a:r>
              <a:rPr lang="en-US"/>
              <a:t>Design of the Stack and Queue Classes (Refer to Lecture 24)</a:t>
            </a:r>
            <a:endParaRPr/>
          </a:p>
        </p:txBody>
      </p:sp>
      <p:sp>
        <p:nvSpPr>
          <p:cNvPr id="464" name="Google Shape;464;g34b6b85f187_0_0"/>
          <p:cNvSpPr txBox="1"/>
          <p:nvPr>
            <p:ph idx="1" type="body"/>
          </p:nvPr>
        </p:nvSpPr>
        <p:spPr>
          <a:xfrm>
            <a:off x="731225" y="1690825"/>
            <a:ext cx="10928700" cy="3669600"/>
          </a:xfrm>
          <a:prstGeom prst="rect">
            <a:avLst/>
          </a:prstGeom>
          <a:noFill/>
          <a:ln>
            <a:noFill/>
          </a:ln>
        </p:spPr>
        <p:txBody>
          <a:bodyPr anchorCtr="0" anchor="t" bIns="45700" lIns="91425" spcFirstLastPara="1" rIns="91425" wrap="square" tIns="45700">
            <a:normAutofit fontScale="47500" lnSpcReduction="20000"/>
          </a:bodyPr>
          <a:lstStyle/>
          <a:p>
            <a:pPr indent="0" lvl="0" marL="177800" rtl="0" algn="l">
              <a:spcBef>
                <a:spcPts val="1000"/>
              </a:spcBef>
              <a:spcAft>
                <a:spcPts val="0"/>
              </a:spcAft>
              <a:buNone/>
            </a:pPr>
            <a:r>
              <a:t/>
            </a:r>
            <a:endParaRPr sz="3250">
              <a:solidFill>
                <a:srgbClr val="000000"/>
              </a:solidFill>
            </a:endParaRPr>
          </a:p>
          <a:p>
            <a:pPr indent="0" lvl="0" marL="0" rtl="0" algn="l">
              <a:lnSpc>
                <a:spcPct val="100000"/>
              </a:lnSpc>
              <a:spcBef>
                <a:spcPts val="0"/>
              </a:spcBef>
              <a:spcAft>
                <a:spcPts val="0"/>
              </a:spcAft>
              <a:buNone/>
            </a:pPr>
            <a:r>
              <a:t/>
            </a:r>
            <a:endParaRPr sz="3250">
              <a:solidFill>
                <a:srgbClr val="000000"/>
              </a:solidFill>
            </a:endParaRPr>
          </a:p>
          <a:p>
            <a:pPr indent="-212328" lvl="0" marL="228600" rtl="0" algn="l">
              <a:lnSpc>
                <a:spcPct val="100000"/>
              </a:lnSpc>
              <a:spcBef>
                <a:spcPts val="0"/>
              </a:spcBef>
              <a:spcAft>
                <a:spcPts val="0"/>
              </a:spcAft>
              <a:buClr>
                <a:srgbClr val="000000"/>
              </a:buClr>
              <a:buSzPct val="100000"/>
              <a:buFont typeface="IBM Plex Sans"/>
              <a:buChar char="•"/>
            </a:pPr>
            <a:r>
              <a:rPr lang="en-US" sz="3250">
                <a:solidFill>
                  <a:srgbClr val="000000"/>
                </a:solidFill>
              </a:rPr>
              <a:t>There are two ways to design the stack and queue classes:</a:t>
            </a:r>
            <a:endParaRPr sz="3250">
              <a:solidFill>
                <a:srgbClr val="000000"/>
              </a:solidFill>
            </a:endParaRPr>
          </a:p>
          <a:p>
            <a:pPr indent="0" lvl="0" marL="228600" rtl="0" algn="l">
              <a:lnSpc>
                <a:spcPct val="100000"/>
              </a:lnSpc>
              <a:spcBef>
                <a:spcPts val="0"/>
              </a:spcBef>
              <a:spcAft>
                <a:spcPts val="0"/>
              </a:spcAft>
              <a:buNone/>
            </a:pPr>
            <a:r>
              <a:t/>
            </a:r>
            <a:endParaRPr sz="3250">
              <a:solidFill>
                <a:srgbClr val="000000"/>
              </a:solidFill>
            </a:endParaRPr>
          </a:p>
          <a:p>
            <a:pPr indent="0" lvl="0" marL="228600" rtl="0" algn="l">
              <a:lnSpc>
                <a:spcPct val="100000"/>
              </a:lnSpc>
              <a:spcBef>
                <a:spcPts val="0"/>
              </a:spcBef>
              <a:spcAft>
                <a:spcPts val="0"/>
              </a:spcAft>
              <a:buNone/>
            </a:pPr>
            <a:r>
              <a:rPr lang="en-US" sz="3250">
                <a:solidFill>
                  <a:srgbClr val="000000"/>
                </a:solidFill>
              </a:rPr>
              <a:t>– Using inheritance: You can define the stack class by extending the </a:t>
            </a:r>
            <a:r>
              <a:rPr lang="en-US" sz="3250">
                <a:solidFill>
                  <a:srgbClr val="000000"/>
                </a:solidFill>
              </a:rPr>
              <a:t>arraylist</a:t>
            </a:r>
            <a:r>
              <a:rPr lang="en-US" sz="3250">
                <a:solidFill>
                  <a:srgbClr val="000000"/>
                </a:solidFill>
              </a:rPr>
              <a:t> class, and the queue class by extending the linked list class.</a:t>
            </a:r>
            <a:endParaRPr sz="3250">
              <a:solidFill>
                <a:srgbClr val="000000"/>
              </a:solidFill>
            </a:endParaRPr>
          </a:p>
          <a:p>
            <a:pPr indent="0" lvl="0" marL="228600" rtl="0" algn="l">
              <a:lnSpc>
                <a:spcPct val="100000"/>
              </a:lnSpc>
              <a:spcBef>
                <a:spcPts val="0"/>
              </a:spcBef>
              <a:spcAft>
                <a:spcPts val="0"/>
              </a:spcAft>
              <a:buNone/>
            </a:pPr>
            <a:r>
              <a:t/>
            </a:r>
            <a:endParaRPr sz="3250">
              <a:solidFill>
                <a:srgbClr val="000000"/>
              </a:solidFill>
            </a:endParaRPr>
          </a:p>
          <a:p>
            <a:pPr indent="0" lvl="0" marL="228600" rtl="0" algn="l">
              <a:lnSpc>
                <a:spcPct val="100000"/>
              </a:lnSpc>
              <a:spcBef>
                <a:spcPts val="0"/>
              </a:spcBef>
              <a:spcAft>
                <a:spcPts val="0"/>
              </a:spcAft>
              <a:buNone/>
            </a:pPr>
            <a:r>
              <a:t/>
            </a:r>
            <a:endParaRPr sz="3250">
              <a:solidFill>
                <a:srgbClr val="000000"/>
              </a:solidFill>
            </a:endParaRPr>
          </a:p>
          <a:p>
            <a:pPr indent="0" lvl="0" marL="228600" rtl="0" algn="l">
              <a:lnSpc>
                <a:spcPct val="100000"/>
              </a:lnSpc>
              <a:spcBef>
                <a:spcPts val="0"/>
              </a:spcBef>
              <a:spcAft>
                <a:spcPts val="0"/>
              </a:spcAft>
              <a:buNone/>
            </a:pPr>
            <a:r>
              <a:t/>
            </a:r>
            <a:endParaRPr sz="3250">
              <a:solidFill>
                <a:srgbClr val="000000"/>
              </a:solidFill>
            </a:endParaRPr>
          </a:p>
          <a:p>
            <a:pPr indent="0" lvl="0" marL="228600" rtl="0" algn="l">
              <a:lnSpc>
                <a:spcPct val="100000"/>
              </a:lnSpc>
              <a:spcBef>
                <a:spcPts val="0"/>
              </a:spcBef>
              <a:spcAft>
                <a:spcPts val="0"/>
              </a:spcAft>
              <a:buNone/>
            </a:pPr>
            <a:r>
              <a:t/>
            </a:r>
            <a:endParaRPr sz="3250">
              <a:solidFill>
                <a:srgbClr val="000000"/>
              </a:solidFill>
            </a:endParaRPr>
          </a:p>
          <a:p>
            <a:pPr indent="0" lvl="0" marL="228600" rtl="0" algn="l">
              <a:lnSpc>
                <a:spcPct val="100000"/>
              </a:lnSpc>
              <a:spcBef>
                <a:spcPts val="0"/>
              </a:spcBef>
              <a:spcAft>
                <a:spcPts val="0"/>
              </a:spcAft>
              <a:buNone/>
            </a:pPr>
            <a:r>
              <a:t/>
            </a:r>
            <a:endParaRPr sz="3250">
              <a:solidFill>
                <a:srgbClr val="000000"/>
              </a:solidFill>
            </a:endParaRPr>
          </a:p>
          <a:p>
            <a:pPr indent="0" lvl="0" marL="228600" rtl="0" algn="l">
              <a:lnSpc>
                <a:spcPct val="100000"/>
              </a:lnSpc>
              <a:spcBef>
                <a:spcPts val="0"/>
              </a:spcBef>
              <a:spcAft>
                <a:spcPts val="0"/>
              </a:spcAft>
              <a:buNone/>
            </a:pPr>
            <a:r>
              <a:t/>
            </a:r>
            <a:endParaRPr sz="3250">
              <a:solidFill>
                <a:srgbClr val="000000"/>
              </a:solidFill>
            </a:endParaRPr>
          </a:p>
          <a:p>
            <a:pPr indent="0" lvl="0" marL="228600" rtl="0" algn="l">
              <a:lnSpc>
                <a:spcPct val="100000"/>
              </a:lnSpc>
              <a:spcBef>
                <a:spcPts val="0"/>
              </a:spcBef>
              <a:spcAft>
                <a:spcPts val="0"/>
              </a:spcAft>
              <a:buNone/>
            </a:pPr>
            <a:r>
              <a:t/>
            </a:r>
            <a:endParaRPr sz="3250">
              <a:solidFill>
                <a:srgbClr val="000000"/>
              </a:solidFill>
            </a:endParaRPr>
          </a:p>
          <a:p>
            <a:pPr indent="0" lvl="0" marL="228600" rtl="0" algn="l">
              <a:lnSpc>
                <a:spcPct val="100000"/>
              </a:lnSpc>
              <a:spcBef>
                <a:spcPts val="0"/>
              </a:spcBef>
              <a:spcAft>
                <a:spcPts val="0"/>
              </a:spcAft>
              <a:buNone/>
            </a:pPr>
            <a:r>
              <a:rPr lang="en-US" sz="3250">
                <a:solidFill>
                  <a:srgbClr val="000000"/>
                </a:solidFill>
              </a:rPr>
              <a:t>– Using composition: You can define an array list as a data field in the stack class, and a linked list as a data field in the queue class.</a:t>
            </a:r>
            <a:endParaRPr sz="3250">
              <a:solidFill>
                <a:srgbClr val="000000"/>
              </a:solidFill>
            </a:endParaRPr>
          </a:p>
          <a:p>
            <a:pPr indent="0" lvl="0" marL="228600" rtl="0" algn="l">
              <a:lnSpc>
                <a:spcPct val="100000"/>
              </a:lnSpc>
              <a:spcBef>
                <a:spcPts val="0"/>
              </a:spcBef>
              <a:spcAft>
                <a:spcPts val="0"/>
              </a:spcAft>
              <a:buNone/>
            </a:pPr>
            <a:r>
              <a:t/>
            </a:r>
            <a:endParaRPr sz="3250">
              <a:solidFill>
                <a:srgbClr val="000000"/>
              </a:solidFill>
            </a:endParaRPr>
          </a:p>
          <a:p>
            <a:pPr indent="0" lvl="0" marL="0" rtl="0" algn="l">
              <a:lnSpc>
                <a:spcPct val="100000"/>
              </a:lnSpc>
              <a:spcBef>
                <a:spcPts val="0"/>
              </a:spcBef>
              <a:spcAft>
                <a:spcPts val="0"/>
              </a:spcAft>
              <a:buNone/>
            </a:pPr>
            <a:r>
              <a:t/>
            </a:r>
            <a:endParaRPr sz="28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p:txBody>
      </p:sp>
      <p:pic>
        <p:nvPicPr>
          <p:cNvPr id="465" name="Google Shape;465;g34b6b85f187_0_0"/>
          <p:cNvPicPr preferRelativeResize="0"/>
          <p:nvPr/>
        </p:nvPicPr>
        <p:blipFill>
          <a:blip r:embed="rId3">
            <a:alphaModFix/>
          </a:blip>
          <a:stretch>
            <a:fillRect/>
          </a:stretch>
        </p:blipFill>
        <p:spPr>
          <a:xfrm>
            <a:off x="2258275" y="2806339"/>
            <a:ext cx="8069799" cy="1058175"/>
          </a:xfrm>
          <a:prstGeom prst="rect">
            <a:avLst/>
          </a:prstGeom>
          <a:noFill/>
          <a:ln>
            <a:noFill/>
          </a:ln>
        </p:spPr>
      </p:pic>
      <p:pic>
        <p:nvPicPr>
          <p:cNvPr id="466" name="Google Shape;466;g34b6b85f187_0_0"/>
          <p:cNvPicPr preferRelativeResize="0"/>
          <p:nvPr/>
        </p:nvPicPr>
        <p:blipFill>
          <a:blip r:embed="rId4">
            <a:alphaModFix/>
          </a:blip>
          <a:stretch>
            <a:fillRect/>
          </a:stretch>
        </p:blipFill>
        <p:spPr>
          <a:xfrm>
            <a:off x="2258275" y="4980050"/>
            <a:ext cx="8308024" cy="938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34c46bd35d9_0_3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Font typeface="Saira Condensed SemiBold"/>
              <a:buNone/>
            </a:pPr>
            <a:r>
              <a:rPr lang="en-US"/>
              <a:t>Performance-Savvy OO Design Tips</a:t>
            </a:r>
            <a:r>
              <a:rPr lang="en-US"/>
              <a:t> </a:t>
            </a:r>
            <a:endParaRPr/>
          </a:p>
        </p:txBody>
      </p:sp>
      <p:sp>
        <p:nvSpPr>
          <p:cNvPr id="472" name="Google Shape;472;g34c46bd35d9_0_34"/>
          <p:cNvSpPr txBox="1"/>
          <p:nvPr>
            <p:ph idx="1" type="body"/>
          </p:nvPr>
        </p:nvSpPr>
        <p:spPr>
          <a:xfrm>
            <a:off x="909525" y="1690825"/>
            <a:ext cx="10515600" cy="4287600"/>
          </a:xfrm>
          <a:prstGeom prst="rect">
            <a:avLst/>
          </a:prstGeom>
          <a:noFill/>
          <a:ln>
            <a:noFill/>
          </a:ln>
        </p:spPr>
        <p:txBody>
          <a:bodyPr anchorCtr="0" anchor="t" bIns="45700" lIns="91425" spcFirstLastPara="1" rIns="91425" wrap="square" tIns="45700">
            <a:normAutofit/>
          </a:bodyPr>
          <a:lstStyle/>
          <a:p>
            <a:pPr indent="-406400" lvl="0" marL="457200" rtl="0" algn="l">
              <a:spcBef>
                <a:spcPts val="0"/>
              </a:spcBef>
              <a:spcAft>
                <a:spcPts val="0"/>
              </a:spcAft>
              <a:buClr>
                <a:srgbClr val="000000"/>
              </a:buClr>
              <a:buSzPts val="2800"/>
              <a:buFont typeface="IBM Plex Sans"/>
              <a:buChar char="•"/>
            </a:pPr>
            <a:r>
              <a:rPr lang="en-US" sz="2800">
                <a:solidFill>
                  <a:srgbClr val="000000"/>
                </a:solidFill>
              </a:rPr>
              <a:t>Profile your code before optimizing</a:t>
            </a:r>
            <a:endParaRPr sz="2800">
              <a:solidFill>
                <a:srgbClr val="000000"/>
              </a:solidFill>
            </a:endParaRPr>
          </a:p>
          <a:p>
            <a:pPr indent="-406400" lvl="0" marL="457200" rtl="0" algn="l">
              <a:spcBef>
                <a:spcPts val="1000"/>
              </a:spcBef>
              <a:spcAft>
                <a:spcPts val="0"/>
              </a:spcAft>
              <a:buClr>
                <a:srgbClr val="000000"/>
              </a:buClr>
              <a:buSzPts val="2800"/>
              <a:buFont typeface="IBM Plex Sans"/>
              <a:buChar char="•"/>
            </a:pPr>
            <a:r>
              <a:rPr lang="en-US" sz="2800">
                <a:solidFill>
                  <a:srgbClr val="000000"/>
                </a:solidFill>
              </a:rPr>
              <a:t>Use final methods/classes in hot paths</a:t>
            </a:r>
            <a:endParaRPr sz="2800">
              <a:solidFill>
                <a:srgbClr val="000000"/>
              </a:solidFill>
            </a:endParaRPr>
          </a:p>
          <a:p>
            <a:pPr indent="-406400" lvl="0" marL="457200" rtl="0" algn="l">
              <a:spcBef>
                <a:spcPts val="1000"/>
              </a:spcBef>
              <a:spcAft>
                <a:spcPts val="0"/>
              </a:spcAft>
              <a:buClr>
                <a:srgbClr val="000000"/>
              </a:buClr>
              <a:buSzPts val="2800"/>
              <a:buFont typeface="IBM Plex Sans"/>
              <a:buChar char="•"/>
            </a:pPr>
            <a:r>
              <a:rPr lang="en-US" sz="2800">
                <a:solidFill>
                  <a:srgbClr val="000000"/>
                </a:solidFill>
              </a:rPr>
              <a:t>Prefer composition than deep inheritance</a:t>
            </a:r>
            <a:endParaRPr sz="2800">
              <a:solidFill>
                <a:srgbClr val="000000"/>
              </a:solidFill>
            </a:endParaRPr>
          </a:p>
          <a:p>
            <a:pPr indent="-406400" lvl="0" marL="457200" rtl="0" algn="l">
              <a:spcBef>
                <a:spcPts val="1000"/>
              </a:spcBef>
              <a:spcAft>
                <a:spcPts val="0"/>
              </a:spcAft>
              <a:buClr>
                <a:srgbClr val="000000"/>
              </a:buClr>
              <a:buSzPts val="2800"/>
              <a:buFont typeface="IBM Plex Sans"/>
              <a:buChar char="•"/>
            </a:pPr>
            <a:r>
              <a:rPr lang="en-US" sz="2800">
                <a:solidFill>
                  <a:srgbClr val="000000"/>
                </a:solidFill>
              </a:rPr>
              <a:t>Be aware of cost behind abstractions</a:t>
            </a:r>
            <a:endParaRPr sz="2800">
              <a:solidFill>
                <a:srgbClr val="000000"/>
              </a:solidFill>
            </a:endParaRPr>
          </a:p>
          <a:p>
            <a:pPr indent="-50800" lvl="0" marL="228600" rtl="0" algn="l">
              <a:spcBef>
                <a:spcPts val="1000"/>
              </a:spcBef>
              <a:spcAft>
                <a:spcPts val="0"/>
              </a:spcAft>
              <a:buNone/>
            </a:pPr>
            <a:r>
              <a:t/>
            </a:r>
            <a:endParaRPr sz="2800">
              <a:solidFill>
                <a:srgbClr val="000000"/>
              </a:solidFill>
              <a:latin typeface="Arial"/>
              <a:ea typeface="Arial"/>
              <a:cs typeface="Arial"/>
              <a:sym typeface="Arial"/>
            </a:endParaRPr>
          </a:p>
          <a:p>
            <a:pPr indent="0" lvl="0" marL="0" rtl="0" algn="l">
              <a:spcBef>
                <a:spcPts val="1000"/>
              </a:spcBef>
              <a:spcAft>
                <a:spcPts val="0"/>
              </a:spcAft>
              <a:buNone/>
            </a:pPr>
            <a:r>
              <a:t/>
            </a:r>
            <a:endParaRPr>
              <a:solidFill>
                <a:srgbClr val="000000"/>
              </a:solidFill>
            </a:endParaRPr>
          </a:p>
          <a:p>
            <a:pPr indent="0" lvl="0" marL="457200" rtl="0" algn="l">
              <a:spcBef>
                <a:spcPts val="0"/>
              </a:spcBef>
              <a:spcAft>
                <a:spcPts val="0"/>
              </a:spcAft>
              <a:buNone/>
            </a:pPr>
            <a:r>
              <a:t/>
            </a:r>
            <a:endParaRPr sz="2800">
              <a:solidFill>
                <a:srgbClr val="000000"/>
              </a:solidFill>
            </a:endParaRPr>
          </a:p>
          <a:p>
            <a:pPr indent="0" lvl="0" marL="0" rtl="0" algn="l">
              <a:spcBef>
                <a:spcPts val="0"/>
              </a:spcBef>
              <a:spcAft>
                <a:spcPts val="0"/>
              </a:spcAft>
              <a:buNone/>
            </a:pPr>
            <a:r>
              <a:t/>
            </a:r>
            <a:endParaRPr sz="2800">
              <a:solidFill>
                <a:srgbClr val="0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34c46bd35d9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Font typeface="Saira Condensed SemiBold"/>
              <a:buNone/>
            </a:pPr>
            <a:r>
              <a:rPr lang="en-US"/>
              <a:t>Garbage Collection and Performance</a:t>
            </a:r>
            <a:endParaRPr/>
          </a:p>
        </p:txBody>
      </p:sp>
      <p:sp>
        <p:nvSpPr>
          <p:cNvPr id="478" name="Google Shape;478;g34c46bd35d9_0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fontScale="85000" lnSpcReduction="20000"/>
          </a:bodyPr>
          <a:lstStyle/>
          <a:p>
            <a:pPr indent="-379730" lvl="0" marL="457200" rtl="0" algn="l">
              <a:spcBef>
                <a:spcPts val="0"/>
              </a:spcBef>
              <a:spcAft>
                <a:spcPts val="0"/>
              </a:spcAft>
              <a:buClr>
                <a:srgbClr val="000000"/>
              </a:buClr>
              <a:buSzPct val="100000"/>
              <a:buFont typeface="IBM Plex Sans"/>
              <a:buChar char="•"/>
            </a:pPr>
            <a:r>
              <a:rPr lang="en-US" sz="2800">
                <a:solidFill>
                  <a:srgbClr val="000000"/>
                </a:solidFill>
              </a:rPr>
              <a:t>Garbage accumulates on the Java heap when objects are created and destroyed</a:t>
            </a:r>
            <a:endParaRPr sz="2800">
              <a:solidFill>
                <a:srgbClr val="000000"/>
              </a:solidFill>
            </a:endParaRPr>
          </a:p>
          <a:p>
            <a:pPr indent="-379730" lvl="0" marL="457200" rtl="0" algn="l">
              <a:spcBef>
                <a:spcPts val="1000"/>
              </a:spcBef>
              <a:spcAft>
                <a:spcPts val="0"/>
              </a:spcAft>
              <a:buClr>
                <a:srgbClr val="000000"/>
              </a:buClr>
              <a:buSzPct val="100000"/>
              <a:buFont typeface="IBM Plex Sans"/>
              <a:buChar char="•"/>
            </a:pPr>
            <a:r>
              <a:rPr lang="en-US" sz="2800">
                <a:solidFill>
                  <a:srgbClr val="000000"/>
                </a:solidFill>
              </a:rPr>
              <a:t>If this happens frequently, garbage collection (GC) will happen more frequently to free up unused memory for allocation to other objects</a:t>
            </a:r>
            <a:endParaRPr sz="2800">
              <a:solidFill>
                <a:srgbClr val="000000"/>
              </a:solidFill>
            </a:endParaRPr>
          </a:p>
          <a:p>
            <a:pPr indent="-358140" lvl="1" marL="914400" rtl="0" algn="l">
              <a:spcBef>
                <a:spcPts val="500"/>
              </a:spcBef>
              <a:spcAft>
                <a:spcPts val="0"/>
              </a:spcAft>
              <a:buClr>
                <a:srgbClr val="000000"/>
              </a:buClr>
              <a:buSzPct val="100000"/>
              <a:buFont typeface="IBM Plex Sans"/>
              <a:buChar char="•"/>
            </a:pPr>
            <a:r>
              <a:rPr lang="en-US" sz="2400">
                <a:solidFill>
                  <a:srgbClr val="000000"/>
                </a:solidFill>
              </a:rPr>
              <a:t>Performance cost: more CPU usage, more memory management overhead</a:t>
            </a:r>
            <a:endParaRPr sz="2400">
              <a:solidFill>
                <a:srgbClr val="000000"/>
              </a:solidFill>
            </a:endParaRPr>
          </a:p>
          <a:p>
            <a:pPr indent="-358140" lvl="1" marL="914400" rtl="0" algn="l">
              <a:spcBef>
                <a:spcPts val="500"/>
              </a:spcBef>
              <a:spcAft>
                <a:spcPts val="0"/>
              </a:spcAft>
              <a:buClr>
                <a:srgbClr val="000000"/>
              </a:buClr>
              <a:buSzPct val="100000"/>
              <a:buFont typeface="IBM Plex Sans"/>
              <a:buChar char="•"/>
            </a:pPr>
            <a:r>
              <a:rPr lang="en-US" sz="2400">
                <a:solidFill>
                  <a:srgbClr val="000000"/>
                </a:solidFill>
              </a:rPr>
              <a:t>Heap size too small: collection happens more frequently</a:t>
            </a:r>
            <a:endParaRPr sz="2400">
              <a:solidFill>
                <a:srgbClr val="000000"/>
              </a:solidFill>
            </a:endParaRPr>
          </a:p>
          <a:p>
            <a:pPr indent="-358140" lvl="1" marL="914400" rtl="0" algn="l">
              <a:spcBef>
                <a:spcPts val="500"/>
              </a:spcBef>
              <a:spcAft>
                <a:spcPts val="0"/>
              </a:spcAft>
              <a:buClr>
                <a:srgbClr val="000000"/>
              </a:buClr>
              <a:buSzPct val="100000"/>
              <a:buFont typeface="IBM Plex Sans"/>
              <a:buChar char="•"/>
            </a:pPr>
            <a:r>
              <a:rPr lang="en-US" sz="2400">
                <a:solidFill>
                  <a:srgbClr val="000000"/>
                </a:solidFill>
              </a:rPr>
              <a:t>Heap size too large: collection might happen less frequently, but there might be more to collect each time, which takes longer</a:t>
            </a:r>
            <a:endParaRPr sz="2400">
              <a:solidFill>
                <a:srgbClr val="000000"/>
              </a:solidFill>
            </a:endParaRPr>
          </a:p>
          <a:p>
            <a:pPr indent="-379730" lvl="0" marL="457200" rtl="0" algn="l">
              <a:spcBef>
                <a:spcPts val="1000"/>
              </a:spcBef>
              <a:spcAft>
                <a:spcPts val="0"/>
              </a:spcAft>
              <a:buClr>
                <a:srgbClr val="000000"/>
              </a:buClr>
              <a:buSzPct val="100000"/>
              <a:buFont typeface="IBM Plex Sans"/>
              <a:buChar char="•"/>
            </a:pPr>
            <a:r>
              <a:rPr lang="en-US" sz="2800">
                <a:solidFill>
                  <a:srgbClr val="000000"/>
                </a:solidFill>
              </a:rPr>
              <a:t>Tuning of heap sizes and parameters to trigger GC can be complicated; much has been written about it</a:t>
            </a:r>
            <a:endParaRPr sz="2800">
              <a:solidFill>
                <a:srgbClr val="000000"/>
              </a:solidFill>
            </a:endParaRPr>
          </a:p>
          <a:p>
            <a:pPr indent="-358140" lvl="1" marL="914400" rtl="0" algn="l">
              <a:spcBef>
                <a:spcPts val="500"/>
              </a:spcBef>
              <a:spcAft>
                <a:spcPts val="0"/>
              </a:spcAft>
              <a:buClr>
                <a:srgbClr val="000000"/>
              </a:buClr>
              <a:buSzPct val="100000"/>
              <a:buFont typeface="IBM Plex Sans"/>
              <a:buChar char="•"/>
            </a:pPr>
            <a:r>
              <a:rPr lang="en-US" sz="2400">
                <a:solidFill>
                  <a:srgbClr val="000000"/>
                </a:solidFill>
              </a:rPr>
              <a:t>Older versions of Java froze the execution of all threads in the JVM, even those that had no garbage to be collected</a:t>
            </a:r>
            <a:endParaRPr sz="2400">
              <a:solidFill>
                <a:srgbClr val="000000"/>
              </a:solidFill>
            </a:endParaRPr>
          </a:p>
          <a:p>
            <a:pPr indent="-217170" lvl="1" marL="685800" rtl="0" algn="l">
              <a:spcBef>
                <a:spcPts val="500"/>
              </a:spcBef>
              <a:spcAft>
                <a:spcPts val="0"/>
              </a:spcAft>
              <a:buClr>
                <a:srgbClr val="000000"/>
              </a:buClr>
              <a:buSzPct val="100000"/>
              <a:buFont typeface="IBM Plex Sans"/>
              <a:buChar char="⮚"/>
            </a:pPr>
            <a:r>
              <a:rPr lang="en-US" sz="2400">
                <a:solidFill>
                  <a:srgbClr val="000000"/>
                </a:solidFill>
              </a:rPr>
              <a:t>Severe reduction in parallel or concurrent activity</a:t>
            </a:r>
            <a:endParaRPr sz="2400">
              <a:solidFill>
                <a:srgbClr val="000000"/>
              </a:solidFill>
            </a:endParaRPr>
          </a:p>
          <a:p>
            <a:pPr indent="-217170" lvl="1" marL="685800" rtl="0" algn="l">
              <a:spcBef>
                <a:spcPts val="500"/>
              </a:spcBef>
              <a:spcAft>
                <a:spcPts val="0"/>
              </a:spcAft>
              <a:buClr>
                <a:srgbClr val="000000"/>
              </a:buClr>
              <a:buSzPct val="100000"/>
              <a:buFont typeface="IBM Plex Sans"/>
              <a:buChar char="•"/>
            </a:pPr>
            <a:r>
              <a:rPr lang="en-US" sz="2400">
                <a:solidFill>
                  <a:srgbClr val="000000"/>
                </a:solidFill>
              </a:rPr>
              <a:t>This has been remedied now</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Identify Critical Use Cases</a:t>
            </a:r>
            <a:endParaRPr/>
          </a:p>
        </p:txBody>
      </p:sp>
      <p:sp>
        <p:nvSpPr>
          <p:cNvPr id="182" name="Google Shape;182;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critical use cases are those that are important to the safety and operation of the system, e.g. for safety:</a:t>
            </a:r>
            <a:endParaRPr/>
          </a:p>
          <a:p>
            <a:pPr indent="-228600" lvl="1" marL="685800" rtl="0" algn="l">
              <a:lnSpc>
                <a:spcPct val="90000"/>
              </a:lnSpc>
              <a:spcBef>
                <a:spcPts val="0"/>
              </a:spcBef>
              <a:spcAft>
                <a:spcPts val="0"/>
              </a:spcAft>
              <a:buSzPts val="1800"/>
              <a:buChar char="•"/>
            </a:pPr>
            <a:r>
              <a:rPr lang="en-US"/>
              <a:t>e.g. fire alarm system should sound within 10 seconds of smoke detection in the U.S. (5 seconds in EU)</a:t>
            </a:r>
            <a:endParaRPr/>
          </a:p>
          <a:p>
            <a:pPr indent="-228600" lvl="1" marL="685800" rtl="0" algn="l">
              <a:lnSpc>
                <a:spcPct val="90000"/>
              </a:lnSpc>
              <a:spcBef>
                <a:spcPts val="0"/>
              </a:spcBef>
              <a:spcAft>
                <a:spcPts val="0"/>
              </a:spcAft>
              <a:buSzPts val="1800"/>
              <a:buChar char="•"/>
            </a:pPr>
            <a:r>
              <a:rPr lang="en-US"/>
              <a:t>pushing the  red button to stop a conveyor belt or escalator must cause it to stop very quickly to reduce risk of injury</a:t>
            </a:r>
            <a:endParaRPr/>
          </a:p>
          <a:p>
            <a:pPr indent="-228600" lvl="0" marL="228600" rtl="0" algn="l">
              <a:lnSpc>
                <a:spcPct val="90000"/>
              </a:lnSpc>
              <a:spcBef>
                <a:spcPts val="0"/>
              </a:spcBef>
              <a:spcAft>
                <a:spcPts val="0"/>
              </a:spcAft>
              <a:buSzPts val="1800"/>
              <a:buChar char="•"/>
            </a:pPr>
            <a:r>
              <a:rPr lang="en-US"/>
              <a:t>For commercial systems,</a:t>
            </a:r>
            <a:endParaRPr/>
          </a:p>
          <a:p>
            <a:pPr indent="-228600" lvl="1" marL="685800" rtl="0" algn="l">
              <a:lnSpc>
                <a:spcPct val="90000"/>
              </a:lnSpc>
              <a:spcBef>
                <a:spcPts val="0"/>
              </a:spcBef>
              <a:spcAft>
                <a:spcPts val="0"/>
              </a:spcAft>
              <a:buSzPts val="1800"/>
              <a:buChar char="•"/>
            </a:pPr>
            <a:r>
              <a:rPr lang="en-US"/>
              <a:t>response times of web-based systems used to trade securities in a volatile market </a:t>
            </a:r>
            <a:endParaRPr/>
          </a:p>
          <a:p>
            <a:pPr indent="-228600" lvl="0" marL="228600" rtl="0" algn="l">
              <a:lnSpc>
                <a:spcPct val="90000"/>
              </a:lnSpc>
              <a:spcBef>
                <a:spcPts val="1000"/>
              </a:spcBef>
              <a:spcAft>
                <a:spcPts val="0"/>
              </a:spcAft>
              <a:buClr>
                <a:schemeClr val="dk1"/>
              </a:buClr>
              <a:buSzPts val="2800"/>
              <a:buChar char="•"/>
            </a:pPr>
            <a:r>
              <a:rPr lang="en-US"/>
              <a:t>The identification of critical use cases should be risk-driven</a:t>
            </a:r>
            <a:endParaRPr/>
          </a:p>
          <a:p>
            <a:pPr indent="-228600" lvl="0" marL="228600" rtl="0" algn="l">
              <a:lnSpc>
                <a:spcPct val="90000"/>
              </a:lnSpc>
              <a:spcBef>
                <a:spcPts val="1000"/>
              </a:spcBef>
              <a:spcAft>
                <a:spcPts val="0"/>
              </a:spcAft>
              <a:buClr>
                <a:schemeClr val="dk1"/>
              </a:buClr>
              <a:buSzPts val="2800"/>
              <a:buChar char="•"/>
            </a:pPr>
            <a:r>
              <a:rPr lang="en-US"/>
              <a:t>Critical use cases are only a subset of the use cases in OO design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3485efad7bf_0_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Font typeface="Saira Condensed SemiBold"/>
              <a:buNone/>
            </a:pPr>
            <a:r>
              <a:rPr lang="en-US"/>
              <a:t>How to reduce GC?</a:t>
            </a:r>
            <a:endParaRPr/>
          </a:p>
        </p:txBody>
      </p:sp>
      <p:sp>
        <p:nvSpPr>
          <p:cNvPr id="484" name="Google Shape;484;g3485efad7bf_0_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55600" lvl="0" marL="457200" rtl="0" algn="l">
              <a:spcBef>
                <a:spcPts val="0"/>
              </a:spcBef>
              <a:spcAft>
                <a:spcPts val="0"/>
              </a:spcAft>
              <a:buClr>
                <a:srgbClr val="000000"/>
              </a:buClr>
              <a:buSzPts val="2000"/>
              <a:buFont typeface="IBM Plex Sans"/>
              <a:buChar char="•"/>
            </a:pPr>
            <a:r>
              <a:rPr lang="en-US" sz="2000">
                <a:solidFill>
                  <a:srgbClr val="000000"/>
                </a:solidFill>
              </a:rPr>
              <a:t>Selectively create and destroy objects; avoid doing this unnecessarily, especially when objects are large</a:t>
            </a:r>
            <a:endParaRPr sz="2000">
              <a:solidFill>
                <a:srgbClr val="000000"/>
              </a:solidFill>
            </a:endParaRPr>
          </a:p>
          <a:p>
            <a:pPr indent="-355600" lvl="0" marL="457200" rtl="0" algn="l">
              <a:spcBef>
                <a:spcPts val="0"/>
              </a:spcBef>
              <a:spcAft>
                <a:spcPts val="0"/>
              </a:spcAft>
              <a:buClr>
                <a:srgbClr val="000000"/>
              </a:buClr>
              <a:buSzPts val="2000"/>
              <a:buFont typeface="IBM Plex Sans"/>
              <a:buChar char="•"/>
            </a:pPr>
            <a:r>
              <a:rPr lang="en-US" sz="2000">
                <a:solidFill>
                  <a:srgbClr val="000000"/>
                </a:solidFill>
              </a:rPr>
              <a:t>Consider using persistent objects that last a long time to reduce GC overhead and creation/destruction cost</a:t>
            </a:r>
            <a:endParaRPr sz="2000">
              <a:solidFill>
                <a:srgbClr val="000000"/>
              </a:solidFill>
            </a:endParaRPr>
          </a:p>
          <a:p>
            <a:pPr indent="-355600" lvl="0" marL="457200" rtl="0" algn="l">
              <a:spcBef>
                <a:spcPts val="0"/>
              </a:spcBef>
              <a:spcAft>
                <a:spcPts val="0"/>
              </a:spcAft>
              <a:buClr>
                <a:srgbClr val="000000"/>
              </a:buClr>
              <a:buSzPts val="2000"/>
              <a:buFont typeface="IBM Plex Sans"/>
              <a:buChar char="•"/>
            </a:pPr>
            <a:r>
              <a:rPr lang="en-US" sz="2000">
                <a:solidFill>
                  <a:srgbClr val="000000"/>
                </a:solidFill>
              </a:rPr>
              <a:t>Risk: if the pool of objects is exhausted when one is needed, processing must wait for one to be freed.</a:t>
            </a:r>
            <a:endParaRPr sz="2000">
              <a:solidFill>
                <a:srgbClr val="000000"/>
              </a:solidFill>
            </a:endParaRPr>
          </a:p>
          <a:p>
            <a:pPr indent="-355600" lvl="0" marL="457200" rtl="0" algn="l">
              <a:spcBef>
                <a:spcPts val="0"/>
              </a:spcBef>
              <a:spcAft>
                <a:spcPts val="0"/>
              </a:spcAft>
              <a:buClr>
                <a:srgbClr val="000000"/>
              </a:buClr>
              <a:buSzPts val="2000"/>
              <a:buFont typeface="IBM Plex Sans"/>
              <a:buChar char="•"/>
            </a:pPr>
            <a:r>
              <a:rPr lang="en-US" sz="2000">
                <a:solidFill>
                  <a:srgbClr val="000000"/>
                </a:solidFill>
              </a:rPr>
              <a:t>Example of discrete object pool: Java Database Connections for DB query</a:t>
            </a:r>
            <a:endParaRPr sz="2000">
              <a:solidFill>
                <a:srgbClr val="000000"/>
              </a:solidFill>
            </a:endParaRPr>
          </a:p>
          <a:p>
            <a:pPr indent="-355600" lvl="0" marL="457200" rtl="0" algn="l">
              <a:spcBef>
                <a:spcPts val="0"/>
              </a:spcBef>
              <a:spcAft>
                <a:spcPts val="0"/>
              </a:spcAft>
              <a:buClr>
                <a:srgbClr val="000000"/>
              </a:buClr>
              <a:buSzPts val="2000"/>
              <a:buFont typeface="IBM Plex Sans"/>
              <a:buChar char="•"/>
            </a:pPr>
            <a:r>
              <a:rPr lang="en-US" sz="2000">
                <a:solidFill>
                  <a:srgbClr val="000000"/>
                </a:solidFill>
              </a:rPr>
              <a:t>Always check the most recent literature to see how GC parameters should be set for your type of application</a:t>
            </a:r>
            <a:endParaRPr sz="2000">
              <a:solidFill>
                <a:srgbClr val="000000"/>
              </a:solidFill>
            </a:endParaRPr>
          </a:p>
          <a:p>
            <a:pPr indent="0" lvl="0" marL="457200" rtl="0" algn="l">
              <a:spcBef>
                <a:spcPts val="0"/>
              </a:spcBef>
              <a:spcAft>
                <a:spcPts val="0"/>
              </a:spcAft>
              <a:buNone/>
            </a:pPr>
            <a:r>
              <a:t/>
            </a:r>
            <a:endParaRPr sz="2800">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3485efad7bf_0_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Font typeface="Saira Condensed SemiBold"/>
              <a:buNone/>
            </a:pPr>
            <a:r>
              <a:rPr lang="en-US"/>
              <a:t>Performance Risks of Garbage Collection</a:t>
            </a:r>
            <a:endParaRPr/>
          </a:p>
        </p:txBody>
      </p:sp>
      <p:sp>
        <p:nvSpPr>
          <p:cNvPr id="490" name="Google Shape;490;g3485efad7bf_0_1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55600" lvl="0" marL="457200" rtl="0" algn="l">
              <a:spcBef>
                <a:spcPts val="0"/>
              </a:spcBef>
              <a:spcAft>
                <a:spcPts val="0"/>
              </a:spcAft>
              <a:buClr>
                <a:srgbClr val="000000"/>
              </a:buClr>
              <a:buSzPts val="2000"/>
              <a:buFont typeface="IBM Plex Sans"/>
              <a:buChar char="•"/>
            </a:pPr>
            <a:r>
              <a:rPr lang="en-US" sz="2000">
                <a:solidFill>
                  <a:srgbClr val="000000"/>
                </a:solidFill>
              </a:rPr>
              <a:t>GC slows down execution</a:t>
            </a:r>
            <a:endParaRPr sz="2000">
              <a:solidFill>
                <a:srgbClr val="000000"/>
              </a:solidFill>
            </a:endParaRPr>
          </a:p>
          <a:p>
            <a:pPr indent="-355600" lvl="0" marL="457200" rtl="0" algn="l">
              <a:spcBef>
                <a:spcPts val="0"/>
              </a:spcBef>
              <a:spcAft>
                <a:spcPts val="0"/>
              </a:spcAft>
              <a:buClr>
                <a:srgbClr val="000000"/>
              </a:buClr>
              <a:buSzPts val="2000"/>
              <a:buFont typeface="IBM Plex Sans"/>
              <a:buChar char="•"/>
            </a:pPr>
            <a:r>
              <a:rPr lang="en-US" sz="2000">
                <a:solidFill>
                  <a:srgbClr val="000000"/>
                </a:solidFill>
              </a:rPr>
              <a:t>It is not under the programmer’s control</a:t>
            </a:r>
            <a:endParaRPr sz="2000">
              <a:solidFill>
                <a:srgbClr val="000000"/>
              </a:solidFill>
            </a:endParaRPr>
          </a:p>
          <a:p>
            <a:pPr indent="-355600" lvl="0" marL="457200" rtl="0" algn="l">
              <a:spcBef>
                <a:spcPts val="0"/>
              </a:spcBef>
              <a:spcAft>
                <a:spcPts val="0"/>
              </a:spcAft>
              <a:buClr>
                <a:srgbClr val="000000"/>
              </a:buClr>
              <a:buSzPts val="2000"/>
              <a:buFont typeface="IBM Plex Sans"/>
              <a:buChar char="•"/>
            </a:pPr>
            <a:r>
              <a:rPr lang="en-US" sz="2000">
                <a:solidFill>
                  <a:srgbClr val="000000"/>
                </a:solidFill>
              </a:rPr>
              <a:t>Risk in a cyberphysical, or other mission critical system, or in high speed securities trading: execution is delayed or slowed when rapid execution is needed</a:t>
            </a:r>
            <a:endParaRPr sz="2000">
              <a:solidFill>
                <a:srgbClr val="000000"/>
              </a:solidFill>
            </a:endParaRPr>
          </a:p>
          <a:p>
            <a:pPr indent="0" lvl="0" marL="0" rtl="0" algn="l">
              <a:spcBef>
                <a:spcPts val="0"/>
              </a:spcBef>
              <a:spcAft>
                <a:spcPts val="0"/>
              </a:spcAft>
              <a:buNone/>
            </a:pPr>
            <a:r>
              <a:t/>
            </a:r>
            <a:endParaRPr sz="2000">
              <a:solidFill>
                <a:srgbClr val="000000"/>
              </a:solidFill>
            </a:endParaRPr>
          </a:p>
          <a:p>
            <a:pPr indent="0" lvl="0" marL="457200" rtl="0" algn="l">
              <a:spcBef>
                <a:spcPts val="0"/>
              </a:spcBef>
              <a:spcAft>
                <a:spcPts val="0"/>
              </a:spcAft>
              <a:buNone/>
            </a:pPr>
            <a:r>
              <a:t/>
            </a:r>
            <a:endParaRPr sz="2800">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Select key performance scenarios</a:t>
            </a:r>
            <a:endParaRPr/>
          </a:p>
        </p:txBody>
      </p:sp>
      <p:sp>
        <p:nvSpPr>
          <p:cNvPr id="188" name="Google Shape;188;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For each critical use case, the key performance scenarios are those that are executed frequently, or those that are critical to the perceived performance of the system</a:t>
            </a:r>
            <a:endParaRPr/>
          </a:p>
          <a:p>
            <a:pPr indent="-228600" lvl="0" marL="228600" rtl="0" algn="l">
              <a:lnSpc>
                <a:spcPct val="90000"/>
              </a:lnSpc>
              <a:spcBef>
                <a:spcPts val="1000"/>
              </a:spcBef>
              <a:spcAft>
                <a:spcPts val="0"/>
              </a:spcAft>
              <a:buClr>
                <a:schemeClr val="dk1"/>
              </a:buClr>
              <a:buSzPts val="2800"/>
              <a:buChar char="•"/>
            </a:pPr>
            <a:r>
              <a:rPr lang="en-US"/>
              <a:t>Each scenario corresponds to a workload</a:t>
            </a:r>
            <a:endParaRPr/>
          </a:p>
          <a:p>
            <a:pPr indent="-228600" lvl="0" marL="228600" rtl="0" algn="l">
              <a:lnSpc>
                <a:spcPct val="90000"/>
              </a:lnSpc>
              <a:spcBef>
                <a:spcPts val="1000"/>
              </a:spcBef>
              <a:spcAft>
                <a:spcPts val="0"/>
              </a:spcAft>
              <a:buClr>
                <a:schemeClr val="dk1"/>
              </a:buClr>
              <a:buSzPts val="2800"/>
              <a:buChar char="•"/>
            </a:pPr>
            <a:r>
              <a:rPr lang="en-US"/>
              <a:t>Scenarios could be analyzed based on sequence diagrams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Establish performance objectives</a:t>
            </a:r>
            <a:endParaRPr/>
          </a:p>
        </p:txBody>
      </p:sp>
      <p:sp>
        <p:nvSpPr>
          <p:cNvPr id="194" name="Google Shape;194;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Identify and define performance objectives and workload intensities for each scenario selected previously</a:t>
            </a:r>
            <a:endParaRPr/>
          </a:p>
          <a:p>
            <a:pPr indent="-228600" lvl="0" marL="228600" rtl="0" algn="l">
              <a:lnSpc>
                <a:spcPct val="90000"/>
              </a:lnSpc>
              <a:spcBef>
                <a:spcPts val="1000"/>
              </a:spcBef>
              <a:spcAft>
                <a:spcPts val="0"/>
              </a:spcAft>
              <a:buClr>
                <a:schemeClr val="dk1"/>
              </a:buClr>
              <a:buSzPts val="2800"/>
              <a:buChar char="•"/>
            </a:pPr>
            <a:r>
              <a:rPr lang="en-US"/>
              <a:t>Performance objectives could be addressed by</a:t>
            </a:r>
            <a:endParaRPr/>
          </a:p>
          <a:p>
            <a:pPr indent="-228600" lvl="1" marL="685800" rtl="0" algn="l">
              <a:lnSpc>
                <a:spcPct val="90000"/>
              </a:lnSpc>
              <a:spcBef>
                <a:spcPts val="500"/>
              </a:spcBef>
              <a:spcAft>
                <a:spcPts val="0"/>
              </a:spcAft>
              <a:buClr>
                <a:schemeClr val="dk1"/>
              </a:buClr>
              <a:buSzPts val="2400"/>
              <a:buChar char="•"/>
            </a:pPr>
            <a:r>
              <a:rPr lang="en-US"/>
              <a:t>Response time</a:t>
            </a:r>
            <a:endParaRPr/>
          </a:p>
          <a:p>
            <a:pPr indent="-228600" lvl="1" marL="685800" rtl="0" algn="l">
              <a:lnSpc>
                <a:spcPct val="90000"/>
              </a:lnSpc>
              <a:spcBef>
                <a:spcPts val="500"/>
              </a:spcBef>
              <a:spcAft>
                <a:spcPts val="0"/>
              </a:spcAft>
              <a:buClr>
                <a:schemeClr val="dk1"/>
              </a:buClr>
              <a:buSzPts val="2400"/>
              <a:buChar char="•"/>
            </a:pPr>
            <a:r>
              <a:rPr lang="en-US"/>
              <a:t>Throughput</a:t>
            </a:r>
            <a:endParaRPr/>
          </a:p>
          <a:p>
            <a:pPr indent="-228600" lvl="1" marL="685800" rtl="0" algn="l">
              <a:lnSpc>
                <a:spcPct val="90000"/>
              </a:lnSpc>
              <a:spcBef>
                <a:spcPts val="500"/>
              </a:spcBef>
              <a:spcAft>
                <a:spcPts val="0"/>
              </a:spcAft>
              <a:buClr>
                <a:schemeClr val="dk1"/>
              </a:buClr>
              <a:buSzPts val="2400"/>
              <a:buChar char="•"/>
            </a:pPr>
            <a:r>
              <a:rPr lang="en-US"/>
              <a:t>Constraints on resource usage</a:t>
            </a:r>
            <a:endParaRPr/>
          </a:p>
          <a:p>
            <a:pPr indent="-228600" lvl="0" marL="228600" rtl="0" algn="l">
              <a:lnSpc>
                <a:spcPct val="90000"/>
              </a:lnSpc>
              <a:spcBef>
                <a:spcPts val="1000"/>
              </a:spcBef>
              <a:spcAft>
                <a:spcPts val="0"/>
              </a:spcAft>
              <a:buClr>
                <a:schemeClr val="dk1"/>
              </a:buClr>
              <a:buSzPts val="2800"/>
              <a:buChar char="•"/>
            </a:pPr>
            <a:r>
              <a:rPr lang="en-US"/>
              <a:t>Workload specificizes the level of usage for the scenarios, such as arrival rate or number of concurrent users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Model-based Performance Evaluation</a:t>
            </a:r>
            <a:endParaRPr/>
          </a:p>
        </p:txBody>
      </p:sp>
      <p:sp>
        <p:nvSpPr>
          <p:cNvPr id="200" name="Google Shape;200;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Construct performance models</a:t>
            </a:r>
            <a:endParaRPr/>
          </a:p>
          <a:p>
            <a:pPr indent="-228600" lvl="0" marL="228600" rtl="0" algn="l">
              <a:lnSpc>
                <a:spcPct val="90000"/>
              </a:lnSpc>
              <a:spcBef>
                <a:spcPts val="1000"/>
              </a:spcBef>
              <a:spcAft>
                <a:spcPts val="0"/>
              </a:spcAft>
              <a:buClr>
                <a:schemeClr val="dk1"/>
              </a:buClr>
              <a:buSzPts val="2800"/>
              <a:buChar char="•"/>
            </a:pPr>
            <a:r>
              <a:rPr lang="en-US"/>
              <a:t>Determine software resource requirements</a:t>
            </a:r>
            <a:endParaRPr/>
          </a:p>
          <a:p>
            <a:pPr indent="-228600" lvl="0" marL="228600" rtl="0" algn="l">
              <a:lnSpc>
                <a:spcPct val="90000"/>
              </a:lnSpc>
              <a:spcBef>
                <a:spcPts val="1000"/>
              </a:spcBef>
              <a:spcAft>
                <a:spcPts val="0"/>
              </a:spcAft>
              <a:buClr>
                <a:schemeClr val="dk1"/>
              </a:buClr>
              <a:buSzPts val="2800"/>
              <a:buChar char="•"/>
            </a:pPr>
            <a:r>
              <a:rPr lang="en-US"/>
              <a:t>Add computer resource requirements</a:t>
            </a:r>
            <a:endParaRPr/>
          </a:p>
          <a:p>
            <a:pPr indent="-228600" lvl="0" marL="228600" rtl="0" algn="l">
              <a:lnSpc>
                <a:spcPct val="90000"/>
              </a:lnSpc>
              <a:spcBef>
                <a:spcPts val="1000"/>
              </a:spcBef>
              <a:spcAft>
                <a:spcPts val="0"/>
              </a:spcAft>
              <a:buClr>
                <a:schemeClr val="dk1"/>
              </a:buClr>
              <a:buSzPts val="2800"/>
              <a:buChar char="•"/>
            </a:pPr>
            <a:r>
              <a:rPr lang="en-US"/>
              <a:t>Evaluate the model</a:t>
            </a:r>
            <a:endParaRPr/>
          </a:p>
          <a:p>
            <a:pPr indent="-228600" lvl="0" marL="228600" rtl="0" algn="l">
              <a:lnSpc>
                <a:spcPct val="90000"/>
              </a:lnSpc>
              <a:spcBef>
                <a:spcPts val="1000"/>
              </a:spcBef>
              <a:spcAft>
                <a:spcPts val="0"/>
              </a:spcAft>
              <a:buClr>
                <a:schemeClr val="dk1"/>
              </a:buClr>
              <a:buSzPts val="2800"/>
              <a:buChar char="•"/>
            </a:pPr>
            <a:r>
              <a:rPr lang="en-US"/>
              <a:t>Verify and validate the models</a:t>
            </a:r>
            <a:endParaRPr/>
          </a:p>
          <a:p>
            <a:pPr indent="-228600" lvl="0" marL="228600" rtl="0" algn="l">
              <a:lnSpc>
                <a:spcPct val="90000"/>
              </a:lnSpc>
              <a:spcBef>
                <a:spcPts val="1000"/>
              </a:spcBef>
              <a:spcAft>
                <a:spcPts val="0"/>
              </a:spcAft>
              <a:buClr>
                <a:schemeClr val="dk1"/>
              </a:buClr>
              <a:buSzPts val="2800"/>
              <a:buChar char="•"/>
            </a:pPr>
            <a:r>
              <a:rPr lang="en-US"/>
              <a:t>More about this will be covered in SSW 345</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Performance Trade-offs in OO Design</a:t>
            </a:r>
            <a:endParaRPr/>
          </a:p>
        </p:txBody>
      </p:sp>
      <p:sp>
        <p:nvSpPr>
          <p:cNvPr id="206" name="Google Shape;206;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IBM Plex Sans"/>
                <a:ea typeface="IBM Plex Sans"/>
                <a:cs typeface="IBM Plex Sans"/>
                <a:sym typeface="IBM Plex Sans"/>
              </a:rPr>
              <a:t>Resource utilization </a:t>
            </a:r>
            <a:endParaRPr>
              <a:latin typeface="IBM Plex Sans"/>
              <a:ea typeface="IBM Plex Sans"/>
              <a:cs typeface="IBM Plex Sans"/>
              <a:sym typeface="IBM Plex Sans"/>
            </a:endParaRPr>
          </a:p>
          <a:p>
            <a:pPr indent="-292100" lvl="1" marL="685800" rtl="0" algn="l">
              <a:lnSpc>
                <a:spcPct val="90000"/>
              </a:lnSpc>
              <a:spcBef>
                <a:spcPts val="0"/>
              </a:spcBef>
              <a:spcAft>
                <a:spcPts val="0"/>
              </a:spcAft>
              <a:buClr>
                <a:schemeClr val="dk1"/>
              </a:buClr>
              <a:buSzPts val="2800"/>
              <a:buChar char="•"/>
            </a:pPr>
            <a:r>
              <a:rPr lang="en-US">
                <a:latin typeface="IBM Plex Sans"/>
                <a:ea typeface="IBM Plex Sans"/>
                <a:cs typeface="IBM Plex Sans"/>
                <a:sym typeface="IBM Plex Sans"/>
              </a:rPr>
              <a:t>e.g. I/O, CPU, Bandwidth </a:t>
            </a:r>
            <a:endParaRPr>
              <a:latin typeface="IBM Plex Sans"/>
              <a:ea typeface="IBM Plex Sans"/>
              <a:cs typeface="IBM Plex Sans"/>
              <a:sym typeface="IBM Plex Sans"/>
            </a:endParaRPr>
          </a:p>
          <a:p>
            <a:pPr indent="-228600" lvl="0" marL="228600" rtl="0" algn="l">
              <a:lnSpc>
                <a:spcPct val="90000"/>
              </a:lnSpc>
              <a:spcBef>
                <a:spcPts val="0"/>
              </a:spcBef>
              <a:spcAft>
                <a:spcPts val="0"/>
              </a:spcAft>
              <a:buClr>
                <a:schemeClr val="dk1"/>
              </a:buClr>
              <a:buSzPts val="2800"/>
              <a:buChar char="•"/>
            </a:pPr>
            <a:r>
              <a:rPr lang="en-US">
                <a:latin typeface="IBM Plex Sans"/>
                <a:ea typeface="IBM Plex Sans"/>
                <a:cs typeface="IBM Plex Sans"/>
                <a:sym typeface="IBM Plex Sans"/>
              </a:rPr>
              <a:t>Object Creation, Destruction, and Manipulation </a:t>
            </a:r>
            <a:endParaRPr>
              <a:latin typeface="IBM Plex Sans"/>
              <a:ea typeface="IBM Plex Sans"/>
              <a:cs typeface="IBM Plex Sans"/>
              <a:sym typeface="IBM Plex Sans"/>
            </a:endParaRPr>
          </a:p>
          <a:p>
            <a:pPr indent="-228600" lvl="1" marL="685800" rtl="0" algn="l">
              <a:lnSpc>
                <a:spcPct val="90000"/>
              </a:lnSpc>
              <a:spcBef>
                <a:spcPts val="500"/>
              </a:spcBef>
              <a:spcAft>
                <a:spcPts val="0"/>
              </a:spcAft>
              <a:buClr>
                <a:schemeClr val="dk1"/>
              </a:buClr>
              <a:buSzPts val="2400"/>
              <a:buChar char="•"/>
            </a:pPr>
            <a:r>
              <a:rPr lang="en-US">
                <a:latin typeface="IBM Plex Sans"/>
                <a:ea typeface="IBM Plex Sans"/>
                <a:cs typeface="IBM Plex Sans"/>
                <a:sym typeface="IBM Plex Sans"/>
              </a:rPr>
              <a:t>Temporal and Spatial cost trade-offs</a:t>
            </a:r>
            <a:endParaRPr>
              <a:latin typeface="IBM Plex Sans"/>
              <a:ea typeface="IBM Plex Sans"/>
              <a:cs typeface="IBM Plex Sans"/>
              <a:sym typeface="IBM Plex Sans"/>
            </a:endParaRPr>
          </a:p>
          <a:p>
            <a:pPr indent="-228600" lvl="2" marL="1143000" rtl="0" algn="l">
              <a:lnSpc>
                <a:spcPct val="90000"/>
              </a:lnSpc>
              <a:spcBef>
                <a:spcPts val="1000"/>
              </a:spcBef>
              <a:spcAft>
                <a:spcPts val="0"/>
              </a:spcAft>
              <a:buSzPts val="1800"/>
              <a:buChar char="•"/>
            </a:pPr>
            <a:r>
              <a:rPr lang="en-US" sz="1800">
                <a:latin typeface="IBM Plex Sans"/>
                <a:ea typeface="IBM Plex Sans"/>
                <a:cs typeface="IBM Plex Sans"/>
                <a:sym typeface="IBM Plex Sans"/>
              </a:rPr>
              <a:t>CPU vs Memory Usage tradeoffs </a:t>
            </a:r>
            <a:endParaRPr sz="1800">
              <a:latin typeface="IBM Plex Sans"/>
              <a:ea typeface="IBM Plex Sans"/>
              <a:cs typeface="IBM Plex Sans"/>
              <a:sym typeface="IBM Plex Sans"/>
            </a:endParaRPr>
          </a:p>
          <a:p>
            <a:pPr indent="-266700" lvl="2" marL="1143000" rtl="0" algn="l">
              <a:lnSpc>
                <a:spcPct val="90000"/>
              </a:lnSpc>
              <a:spcBef>
                <a:spcPts val="1000"/>
              </a:spcBef>
              <a:spcAft>
                <a:spcPts val="0"/>
              </a:spcAft>
              <a:buSzPts val="2400"/>
              <a:buChar char="•"/>
            </a:pPr>
            <a:r>
              <a:rPr lang="en-US" sz="1800">
                <a:latin typeface="IBM Plex Sans"/>
                <a:ea typeface="IBM Plex Sans"/>
                <a:cs typeface="IBM Plex Sans"/>
                <a:sym typeface="IBM Plex Sans"/>
              </a:rPr>
              <a:t>Example: DB index table takes up memory, but speeds up search</a:t>
            </a:r>
            <a:endParaRPr sz="1800">
              <a:latin typeface="IBM Plex Sans"/>
              <a:ea typeface="IBM Plex Sans"/>
              <a:cs typeface="IBM Plex Sans"/>
              <a:sym typeface="IBM Plex Sans"/>
            </a:endParaRPr>
          </a:p>
          <a:p>
            <a:pPr indent="-228600" lvl="2" marL="1143000" rtl="0" algn="l">
              <a:lnSpc>
                <a:spcPct val="90000"/>
              </a:lnSpc>
              <a:spcBef>
                <a:spcPts val="1000"/>
              </a:spcBef>
              <a:spcAft>
                <a:spcPts val="0"/>
              </a:spcAft>
              <a:buSzPts val="1800"/>
              <a:buChar char="•"/>
            </a:pPr>
            <a:r>
              <a:rPr lang="en-US" sz="1800">
                <a:latin typeface="IBM Plex Sans"/>
                <a:ea typeface="IBM Plex Sans"/>
                <a:cs typeface="IBM Plex Sans"/>
                <a:sym typeface="IBM Plex Sans"/>
              </a:rPr>
              <a:t>Exercise:  use the Task Manager in Windows or or the Activity Monitor on Mac OS to see how applications use memory and CPU </a:t>
            </a:r>
            <a:endParaRPr sz="1800">
              <a:latin typeface="IBM Plex Sans"/>
              <a:ea typeface="IBM Plex Sans"/>
              <a:cs typeface="IBM Plex Sans"/>
              <a:sym typeface="IBM Plex Sans"/>
            </a:endParaRPr>
          </a:p>
          <a:p>
            <a:pPr indent="-228600" lvl="1" marL="685800" rtl="0" algn="l">
              <a:lnSpc>
                <a:spcPct val="90000"/>
              </a:lnSpc>
              <a:spcBef>
                <a:spcPts val="1000"/>
              </a:spcBef>
              <a:spcAft>
                <a:spcPts val="0"/>
              </a:spcAft>
              <a:buSzPts val="1800"/>
              <a:buChar char="•"/>
            </a:pPr>
            <a:r>
              <a:rPr lang="en-US">
                <a:latin typeface="IBM Plex Sans"/>
                <a:ea typeface="IBM Plex Sans"/>
                <a:cs typeface="IBM Plex Sans"/>
                <a:sym typeface="IBM Plex Sans"/>
              </a:rPr>
              <a:t>Granularity of objects</a:t>
            </a:r>
            <a:endParaRPr>
              <a:latin typeface="IBM Plex Sans"/>
              <a:ea typeface="IBM Plex Sans"/>
              <a:cs typeface="IBM Plex Sans"/>
              <a:sym typeface="IBM Plex Sans"/>
            </a:endParaRPr>
          </a:p>
          <a:p>
            <a:pPr indent="-228600" lvl="0" marL="228600" rtl="0" algn="l">
              <a:lnSpc>
                <a:spcPct val="90000"/>
              </a:lnSpc>
              <a:spcBef>
                <a:spcPts val="1000"/>
              </a:spcBef>
              <a:spcAft>
                <a:spcPts val="0"/>
              </a:spcAft>
              <a:buClr>
                <a:schemeClr val="dk1"/>
              </a:buClr>
              <a:buSzPts val="2800"/>
              <a:buChar char="•"/>
            </a:pPr>
            <a:r>
              <a:rPr lang="en-US">
                <a:latin typeface="IBM Plex Sans"/>
                <a:ea typeface="IBM Plex Sans"/>
                <a:cs typeface="IBM Plex Sans"/>
                <a:sym typeface="IBM Plex Sans"/>
              </a:rPr>
              <a:t>Overhead with abstract, inheritance and polymorphism</a:t>
            </a:r>
            <a:endParaRPr>
              <a:latin typeface="IBM Plex Sans"/>
              <a:ea typeface="IBM Plex Sans"/>
              <a:cs typeface="IBM Plex Sans"/>
              <a:sym typeface="IBM Plex Sans"/>
            </a:endParaRPr>
          </a:p>
          <a:p>
            <a:pPr indent="-228600" lvl="0" marL="228600" rtl="0" algn="l">
              <a:lnSpc>
                <a:spcPct val="90000"/>
              </a:lnSpc>
              <a:spcBef>
                <a:spcPts val="1000"/>
              </a:spcBef>
              <a:spcAft>
                <a:spcPts val="0"/>
              </a:spcAft>
              <a:buClr>
                <a:schemeClr val="dk1"/>
              </a:buClr>
              <a:buSzPts val="2800"/>
              <a:buChar char="•"/>
            </a:pPr>
            <a:r>
              <a:rPr lang="en-US">
                <a:latin typeface="IBM Plex Sans"/>
                <a:ea typeface="IBM Plex Sans"/>
                <a:cs typeface="IBM Plex Sans"/>
                <a:sym typeface="IBM Plex Sans"/>
              </a:rPr>
              <a:t>More…</a:t>
            </a:r>
            <a:endParaRPr>
              <a:latin typeface="IBM Plex Sans"/>
              <a:ea typeface="IBM Plex Sans"/>
              <a:cs typeface="IBM Plex Sans"/>
              <a:sym typeface="IBM Plex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2022-06-10T19:28:06Z</dcterms:created>
  <dc:creator>Ivan Caro</dc:creator>
</cp:coreProperties>
</file>